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70" r:id="rId5"/>
    <p:sldId id="272" r:id="rId6"/>
    <p:sldId id="275" r:id="rId7"/>
    <p:sldId id="281" r:id="rId8"/>
    <p:sldId id="282" r:id="rId9"/>
    <p:sldId id="283" r:id="rId10"/>
    <p:sldId id="284" r:id="rId11"/>
    <p:sldId id="285" r:id="rId12"/>
    <p:sldId id="286" r:id="rId13"/>
    <p:sldId id="287" r:id="rId14"/>
    <p:sldId id="288" r:id="rId15"/>
    <p:sldId id="289" r:id="rId16"/>
    <p:sldId id="290" r:id="rId17"/>
    <p:sldId id="291" r:id="rId18"/>
    <p:sldId id="293" r:id="rId19"/>
    <p:sldId id="292" r:id="rId20"/>
    <p:sldId id="294" r:id="rId21"/>
    <p:sldId id="295" r:id="rId2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0"/>
    <p:restoredTop sz="96301"/>
  </p:normalViewPr>
  <p:slideViewPr>
    <p:cSldViewPr snapToGrid="0">
      <p:cViewPr varScale="1">
        <p:scale>
          <a:sx n="105" d="100"/>
          <a:sy n="105" d="100"/>
        </p:scale>
        <p:origin x="224"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272B2-F02C-8549-BA7E-6889B529AC73}" type="datetimeFigureOut">
              <a:rPr lang="en-CH" smtClean="0"/>
              <a:t>28.10.2025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01AD6-7321-7841-9E40-821B901F5BA8}" type="slidenum">
              <a:rPr lang="en-CH" smtClean="0"/>
              <a:t>‹#›</a:t>
            </a:fld>
            <a:endParaRPr lang="en-CH"/>
          </a:p>
        </p:txBody>
      </p:sp>
    </p:spTree>
    <p:extLst>
      <p:ext uri="{BB962C8B-B14F-4D97-AF65-F5344CB8AC3E}">
        <p14:creationId xmlns:p14="http://schemas.microsoft.com/office/powerpoint/2010/main" val="223726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DE101AD6-7321-7841-9E40-821B901F5BA8}" type="slidenum">
              <a:rPr lang="en-CH" smtClean="0"/>
              <a:t>15</a:t>
            </a:fld>
            <a:endParaRPr lang="en-CH"/>
          </a:p>
        </p:txBody>
      </p:sp>
    </p:spTree>
    <p:extLst>
      <p:ext uri="{BB962C8B-B14F-4D97-AF65-F5344CB8AC3E}">
        <p14:creationId xmlns:p14="http://schemas.microsoft.com/office/powerpoint/2010/main" val="201965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title, short subhea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2" y="344819"/>
            <a:ext cx="11453446" cy="1102015"/>
          </a:xfrm>
        </p:spPr>
        <p:txBody>
          <a:bodyPr anchor="t" anchorCtr="0"/>
          <a:lstStyle>
            <a:lvl1pPr algn="l">
              <a:defRPr sz="6000">
                <a:solidFill>
                  <a:schemeClr val="tx1"/>
                </a:solidFill>
              </a:defRPr>
            </a:lvl1pPr>
          </a:lstStyle>
          <a:p>
            <a:r>
              <a:rPr lang="en-CH" dirty="0"/>
              <a:t>Short to medium title</a:t>
            </a:r>
          </a:p>
        </p:txBody>
      </p:sp>
      <p:sp>
        <p:nvSpPr>
          <p:cNvPr id="3" name="Subtitle 2">
            <a:extLst>
              <a:ext uri="{FF2B5EF4-FFF2-40B4-BE49-F238E27FC236}">
                <a16:creationId xmlns:a16="http://schemas.microsoft.com/office/drawing/2014/main" id="{D93DA501-F35F-A163-8FEC-1730E41C2C1B}"/>
              </a:ext>
            </a:extLst>
          </p:cNvPr>
          <p:cNvSpPr>
            <a:spLocks noGrp="1"/>
          </p:cNvSpPr>
          <p:nvPr>
            <p:ph type="subTitle" idx="1" hasCustomPrompt="1"/>
          </p:nvPr>
        </p:nvSpPr>
        <p:spPr>
          <a:xfrm>
            <a:off x="351692" y="1344443"/>
            <a:ext cx="11453446" cy="1102014"/>
          </a:xfrm>
        </p:spPr>
        <p:txBody>
          <a:bodyPr>
            <a:normAutofit/>
          </a:bodyPr>
          <a:lstStyle>
            <a:lvl1pPr marL="0" indent="0" algn="l">
              <a:buNone/>
              <a:defRPr sz="6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Short subhead</a:t>
            </a:r>
          </a:p>
        </p:txBody>
      </p:sp>
      <p:sp>
        <p:nvSpPr>
          <p:cNvPr id="8" name="Date Placeholder 7">
            <a:extLst>
              <a:ext uri="{FF2B5EF4-FFF2-40B4-BE49-F238E27FC236}">
                <a16:creationId xmlns:a16="http://schemas.microsoft.com/office/drawing/2014/main" id="{53AF3111-A9F2-8067-191A-4DE82A7C9B3A}"/>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DF863698-80E9-D657-1777-BD9660AD750B}"/>
              </a:ext>
            </a:extLst>
          </p:cNvPr>
          <p:cNvSpPr>
            <a:spLocks noGrp="1"/>
          </p:cNvSpPr>
          <p:nvPr>
            <p:ph type="ftr" sz="quarter" idx="11"/>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662DF8E2-23D5-1DA9-815D-B663F8E47E2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C68ABF8B-5070-AA79-498A-E6E5248D1EBC}"/>
              </a:ext>
            </a:extLst>
          </p:cNvPr>
          <p:cNvSpPr>
            <a:spLocks noGrp="1"/>
          </p:cNvSpPr>
          <p:nvPr>
            <p:ph type="body" idx="13" hasCustomPrompt="1"/>
          </p:nvPr>
        </p:nvSpPr>
        <p:spPr>
          <a:xfrm>
            <a:off x="351692" y="2677848"/>
            <a:ext cx="5157787" cy="461665"/>
          </a:xfrm>
        </p:spPr>
        <p:txBody>
          <a:bodyPr anchor="t" anchorCtr="0">
            <a:spAutoFit/>
          </a:bodyPr>
          <a:lstStyle>
            <a:lvl1pPr marL="0" indent="0">
              <a:lnSpc>
                <a:spcPct val="100000"/>
              </a:lnSpc>
              <a:spcBef>
                <a:spcPts val="0"/>
              </a:spcBef>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39383347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8BAE-0DFE-82C5-273F-1CD73676D9BE}"/>
              </a:ext>
            </a:extLst>
          </p:cNvPr>
          <p:cNvSpPr>
            <a:spLocks noGrp="1"/>
          </p:cNvSpPr>
          <p:nvPr>
            <p:ph type="title" hasCustomPrompt="1"/>
          </p:nvPr>
        </p:nvSpPr>
        <p:spPr>
          <a:xfrm>
            <a:off x="285505" y="365125"/>
            <a:ext cx="11519633" cy="718658"/>
          </a:xfrm>
        </p:spPr>
        <p:txBody>
          <a:bodyPr anchor="t" anchorCtr="0">
            <a:spAutoFit/>
          </a:bodyPr>
          <a:lstStyle>
            <a:lvl1pPr>
              <a:defRPr>
                <a:solidFill>
                  <a:schemeClr val="tx1"/>
                </a:solidFill>
              </a:defRPr>
            </a:lvl1pPr>
          </a:lstStyle>
          <a:p>
            <a:r>
              <a:rPr lang="en-GB" dirty="0"/>
              <a:t>Click to add slide header</a:t>
            </a:r>
            <a:endParaRPr lang="en-CH" dirty="0"/>
          </a:p>
        </p:txBody>
      </p:sp>
      <p:sp>
        <p:nvSpPr>
          <p:cNvPr id="3" name="Content Placeholder 2">
            <a:extLst>
              <a:ext uri="{FF2B5EF4-FFF2-40B4-BE49-F238E27FC236}">
                <a16:creationId xmlns:a16="http://schemas.microsoft.com/office/drawing/2014/main" id="{DD4DFDB8-355E-7552-C19B-DE04E64A70B0}"/>
              </a:ext>
            </a:extLst>
          </p:cNvPr>
          <p:cNvSpPr>
            <a:spLocks noGrp="1"/>
          </p:cNvSpPr>
          <p:nvPr>
            <p:ph sz="half" idx="1" hasCustomPrompt="1"/>
          </p:nvPr>
        </p:nvSpPr>
        <p:spPr>
          <a:xfrm>
            <a:off x="757175" y="1626843"/>
            <a:ext cx="5181600" cy="4088158"/>
          </a:xfrm>
        </p:spPr>
        <p:txBody>
          <a:bodyPr/>
          <a:lstStyle/>
          <a:p>
            <a:pPr lvl="0"/>
            <a:r>
              <a:rPr lang="en-GB" dirty="0"/>
              <a:t>Click to add text or image</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Content Placeholder 3">
            <a:extLst>
              <a:ext uri="{FF2B5EF4-FFF2-40B4-BE49-F238E27FC236}">
                <a16:creationId xmlns:a16="http://schemas.microsoft.com/office/drawing/2014/main" id="{DAAACC95-A3B6-EDD3-49CE-87093068DBE4}"/>
              </a:ext>
            </a:extLst>
          </p:cNvPr>
          <p:cNvSpPr>
            <a:spLocks noGrp="1"/>
          </p:cNvSpPr>
          <p:nvPr>
            <p:ph sz="half" idx="2" hasCustomPrompt="1"/>
          </p:nvPr>
        </p:nvSpPr>
        <p:spPr>
          <a:xfrm>
            <a:off x="6253225" y="1626843"/>
            <a:ext cx="5181600" cy="4088158"/>
          </a:xfrm>
        </p:spPr>
        <p:txBody>
          <a:bodyPr/>
          <a:lstStyle/>
          <a:p>
            <a:pPr lvl="0"/>
            <a:r>
              <a:rPr lang="en-GB" dirty="0"/>
              <a:t>Click to add text or image</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11" name="Text Placeholder 2">
            <a:extLst>
              <a:ext uri="{FF2B5EF4-FFF2-40B4-BE49-F238E27FC236}">
                <a16:creationId xmlns:a16="http://schemas.microsoft.com/office/drawing/2014/main" id="{ABD1872C-A7F9-59E8-D31A-DF8E5A636B07}"/>
              </a:ext>
            </a:extLst>
          </p:cNvPr>
          <p:cNvSpPr>
            <a:spLocks noGrp="1"/>
          </p:cNvSpPr>
          <p:nvPr>
            <p:ph type="body" idx="14" hasCustomPrompt="1"/>
          </p:nvPr>
        </p:nvSpPr>
        <p:spPr>
          <a:xfrm>
            <a:off x="6261839" y="5807996"/>
            <a:ext cx="5191276" cy="230832"/>
          </a:xfrm>
        </p:spPr>
        <p:txBody>
          <a:bodyPr wrap="square" lIns="0" anchor="t" anchorCtr="0">
            <a:spAutoFit/>
          </a:bodyPr>
          <a:lstStyle>
            <a:lvl1pPr marL="0" indent="0">
              <a:spcBef>
                <a:spcPts val="0"/>
              </a:spcBef>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caption if needed</a:t>
            </a:r>
          </a:p>
        </p:txBody>
      </p:sp>
      <p:sp>
        <p:nvSpPr>
          <p:cNvPr id="8" name="Date Placeholder 7">
            <a:extLst>
              <a:ext uri="{FF2B5EF4-FFF2-40B4-BE49-F238E27FC236}">
                <a16:creationId xmlns:a16="http://schemas.microsoft.com/office/drawing/2014/main" id="{891EE613-A010-DE77-7B82-1204B3F64453}"/>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9DBB4230-FF2D-44DF-9F37-DE6C90981897}"/>
              </a:ext>
            </a:extLst>
          </p:cNvPr>
          <p:cNvSpPr>
            <a:spLocks noGrp="1"/>
          </p:cNvSpPr>
          <p:nvPr>
            <p:ph type="ftr" sz="quarter" idx="16"/>
          </p:nvPr>
        </p:nvSpPr>
        <p:spPr/>
        <p:txBody>
          <a:bodyPr/>
          <a:lstStyle/>
          <a:p>
            <a:r>
              <a:rPr lang="en-GB"/>
              <a:t>Footer</a:t>
            </a:r>
            <a:endParaRPr lang="en-CH" dirty="0"/>
          </a:p>
        </p:txBody>
      </p:sp>
      <p:sp>
        <p:nvSpPr>
          <p:cNvPr id="12" name="Slide Number Placeholder 11">
            <a:extLst>
              <a:ext uri="{FF2B5EF4-FFF2-40B4-BE49-F238E27FC236}">
                <a16:creationId xmlns:a16="http://schemas.microsoft.com/office/drawing/2014/main" id="{B18A782F-44F0-B63F-656A-C6D43A9C7A4D}"/>
              </a:ext>
            </a:extLst>
          </p:cNvPr>
          <p:cNvSpPr>
            <a:spLocks noGrp="1"/>
          </p:cNvSpPr>
          <p:nvPr>
            <p:ph type="sldNum" sz="quarter" idx="17"/>
          </p:nvPr>
        </p:nvSpPr>
        <p:spPr/>
        <p:txBody>
          <a:bodyPr/>
          <a:lstStyle/>
          <a:p>
            <a:fld id="{24A16508-2F7A-774F-8676-A2E8B2242E9D}" type="slidenum">
              <a:rPr lang="en-CH" smtClean="0"/>
              <a:pPr/>
              <a:t>‹#›</a:t>
            </a:fld>
            <a:endParaRPr lang="en-CH" dirty="0"/>
          </a:p>
        </p:txBody>
      </p:sp>
      <p:sp>
        <p:nvSpPr>
          <p:cNvPr id="13" name="Text Placeholder 2">
            <a:extLst>
              <a:ext uri="{FF2B5EF4-FFF2-40B4-BE49-F238E27FC236}">
                <a16:creationId xmlns:a16="http://schemas.microsoft.com/office/drawing/2014/main" id="{007C97BF-BBE1-EB46-331A-C5923B8C1FF0}"/>
              </a:ext>
            </a:extLst>
          </p:cNvPr>
          <p:cNvSpPr>
            <a:spLocks noGrp="1"/>
          </p:cNvSpPr>
          <p:nvPr>
            <p:ph type="body" idx="18" hasCustomPrompt="1"/>
          </p:nvPr>
        </p:nvSpPr>
        <p:spPr>
          <a:xfrm>
            <a:off x="747236" y="5801689"/>
            <a:ext cx="5191276" cy="230832"/>
          </a:xfrm>
        </p:spPr>
        <p:txBody>
          <a:bodyPr wrap="square" lIns="0" anchor="t" anchorCtr="0">
            <a:spAutoFit/>
          </a:bodyPr>
          <a:lstStyle>
            <a:lvl1pPr marL="0" indent="0">
              <a:spcBef>
                <a:spcPts val="0"/>
              </a:spcBef>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caption if needed</a:t>
            </a:r>
          </a:p>
        </p:txBody>
      </p:sp>
    </p:spTree>
    <p:extLst>
      <p:ext uri="{BB962C8B-B14F-4D97-AF65-F5344CB8AC3E}">
        <p14:creationId xmlns:p14="http://schemas.microsoft.com/office/powerpoint/2010/main" val="128961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boxes with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67BA-BE30-B2FD-6E17-0A7A89136424}"/>
              </a:ext>
            </a:extLst>
          </p:cNvPr>
          <p:cNvSpPr>
            <a:spLocks noGrp="1"/>
          </p:cNvSpPr>
          <p:nvPr>
            <p:ph type="title" hasCustomPrompt="1"/>
          </p:nvPr>
        </p:nvSpPr>
        <p:spPr>
          <a:xfrm>
            <a:off x="304800" y="365125"/>
            <a:ext cx="11500338" cy="718658"/>
          </a:xfrm>
        </p:spPr>
        <p:txBody>
          <a:bodyPr wrap="square" anchor="t" anchorCtr="0">
            <a:spAutoFit/>
          </a:bodyPr>
          <a:lstStyle/>
          <a:p>
            <a:r>
              <a:rPr lang="en-GB" dirty="0"/>
              <a:t>Click to add slide header</a:t>
            </a:r>
            <a:endParaRPr lang="en-CH" dirty="0"/>
          </a:p>
        </p:txBody>
      </p:sp>
      <p:sp>
        <p:nvSpPr>
          <p:cNvPr id="3" name="Text Placeholder 2">
            <a:extLst>
              <a:ext uri="{FF2B5EF4-FFF2-40B4-BE49-F238E27FC236}">
                <a16:creationId xmlns:a16="http://schemas.microsoft.com/office/drawing/2014/main" id="{8DFF3CD1-E717-51BC-9524-E97A83767497}"/>
              </a:ext>
            </a:extLst>
          </p:cNvPr>
          <p:cNvSpPr>
            <a:spLocks noGrp="1"/>
          </p:cNvSpPr>
          <p:nvPr>
            <p:ph type="body" idx="1" hasCustomPrompt="1"/>
          </p:nvPr>
        </p:nvSpPr>
        <p:spPr>
          <a:xfrm>
            <a:off x="747188" y="1577901"/>
            <a:ext cx="5157787" cy="424732"/>
          </a:xfrm>
        </p:spPr>
        <p:txBody>
          <a:bodyPr anchor="t" anchorCtr="0">
            <a:spAutoFit/>
          </a:bodyPr>
          <a:lstStyle>
            <a:lvl1pPr marL="0" indent="0">
              <a:buNone/>
              <a:defRPr sz="2400" b="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header</a:t>
            </a:r>
          </a:p>
        </p:txBody>
      </p:sp>
      <p:sp>
        <p:nvSpPr>
          <p:cNvPr id="4" name="Content Placeholder 3">
            <a:extLst>
              <a:ext uri="{FF2B5EF4-FFF2-40B4-BE49-F238E27FC236}">
                <a16:creationId xmlns:a16="http://schemas.microsoft.com/office/drawing/2014/main" id="{B8CBD5E1-56B3-70F8-87A8-72C6F5E6DDEF}"/>
              </a:ext>
            </a:extLst>
          </p:cNvPr>
          <p:cNvSpPr>
            <a:spLocks noGrp="1"/>
          </p:cNvSpPr>
          <p:nvPr>
            <p:ph sz="half" idx="2" hasCustomPrompt="1"/>
          </p:nvPr>
        </p:nvSpPr>
        <p:spPr>
          <a:xfrm>
            <a:off x="747188" y="2180958"/>
            <a:ext cx="5157787" cy="3543981"/>
          </a:xfrm>
        </p:spPr>
        <p:txBody>
          <a:bodyPr/>
          <a:lstStyle/>
          <a:p>
            <a:pPr lvl="0"/>
            <a:r>
              <a:rPr lang="en-GB" dirty="0"/>
              <a:t>Click to add text or image</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5" name="Text Placeholder 4">
            <a:extLst>
              <a:ext uri="{FF2B5EF4-FFF2-40B4-BE49-F238E27FC236}">
                <a16:creationId xmlns:a16="http://schemas.microsoft.com/office/drawing/2014/main" id="{B89A7052-E988-FE7B-D90A-5710C424DE9F}"/>
              </a:ext>
            </a:extLst>
          </p:cNvPr>
          <p:cNvSpPr>
            <a:spLocks noGrp="1"/>
          </p:cNvSpPr>
          <p:nvPr>
            <p:ph type="body" sz="quarter" idx="3" hasCustomPrompt="1"/>
          </p:nvPr>
        </p:nvSpPr>
        <p:spPr>
          <a:xfrm>
            <a:off x="6264800" y="1577901"/>
            <a:ext cx="5183188" cy="424732"/>
          </a:xfrm>
        </p:spPr>
        <p:txBody>
          <a:bodyPr anchor="t" anchorCtr="0">
            <a:spAutoFit/>
          </a:bodyPr>
          <a:lstStyle>
            <a:lvl1pPr marL="0" indent="0">
              <a:buNone/>
              <a:defRPr sz="2400" b="0" strike="noStrike">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header</a:t>
            </a:r>
          </a:p>
        </p:txBody>
      </p:sp>
      <p:sp>
        <p:nvSpPr>
          <p:cNvPr id="6" name="Content Placeholder 5">
            <a:extLst>
              <a:ext uri="{FF2B5EF4-FFF2-40B4-BE49-F238E27FC236}">
                <a16:creationId xmlns:a16="http://schemas.microsoft.com/office/drawing/2014/main" id="{B03C83F0-CC79-218F-2956-2D54E8A43EA1}"/>
              </a:ext>
            </a:extLst>
          </p:cNvPr>
          <p:cNvSpPr>
            <a:spLocks noGrp="1"/>
          </p:cNvSpPr>
          <p:nvPr>
            <p:ph sz="quarter" idx="4" hasCustomPrompt="1"/>
          </p:nvPr>
        </p:nvSpPr>
        <p:spPr>
          <a:xfrm>
            <a:off x="6264800" y="2180958"/>
            <a:ext cx="5183188" cy="3543981"/>
          </a:xfrm>
        </p:spPr>
        <p:txBody>
          <a:bodyPr/>
          <a:lstStyle/>
          <a:p>
            <a:pPr lvl="0"/>
            <a:r>
              <a:rPr lang="en-GB" dirty="0"/>
              <a:t>Click to add text or image</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12" name="Date Placeholder 11">
            <a:extLst>
              <a:ext uri="{FF2B5EF4-FFF2-40B4-BE49-F238E27FC236}">
                <a16:creationId xmlns:a16="http://schemas.microsoft.com/office/drawing/2014/main" id="{721A1329-7C29-3702-C41C-FA96570A977D}"/>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13" name="Footer Placeholder 12">
            <a:extLst>
              <a:ext uri="{FF2B5EF4-FFF2-40B4-BE49-F238E27FC236}">
                <a16:creationId xmlns:a16="http://schemas.microsoft.com/office/drawing/2014/main" id="{17E2C9F3-763A-1765-240B-3651FF138559}"/>
              </a:ext>
            </a:extLst>
          </p:cNvPr>
          <p:cNvSpPr>
            <a:spLocks noGrp="1"/>
          </p:cNvSpPr>
          <p:nvPr>
            <p:ph type="ftr" sz="quarter" idx="16"/>
          </p:nvPr>
        </p:nvSpPr>
        <p:spPr/>
        <p:txBody>
          <a:bodyPr/>
          <a:lstStyle/>
          <a:p>
            <a:r>
              <a:rPr lang="en-GB"/>
              <a:t>Footer</a:t>
            </a:r>
            <a:endParaRPr lang="en-CH" dirty="0"/>
          </a:p>
        </p:txBody>
      </p:sp>
      <p:sp>
        <p:nvSpPr>
          <p:cNvPr id="16" name="Slide Number Placeholder 15">
            <a:extLst>
              <a:ext uri="{FF2B5EF4-FFF2-40B4-BE49-F238E27FC236}">
                <a16:creationId xmlns:a16="http://schemas.microsoft.com/office/drawing/2014/main" id="{F14F92CF-6A74-CCB9-A250-E7B145527A4C}"/>
              </a:ext>
            </a:extLst>
          </p:cNvPr>
          <p:cNvSpPr>
            <a:spLocks noGrp="1"/>
          </p:cNvSpPr>
          <p:nvPr>
            <p:ph type="sldNum" sz="quarter" idx="17"/>
          </p:nvPr>
        </p:nvSpPr>
        <p:spPr/>
        <p:txBody>
          <a:bodyPr/>
          <a:lstStyle/>
          <a:p>
            <a:fld id="{24A16508-2F7A-774F-8676-A2E8B2242E9D}" type="slidenum">
              <a:rPr lang="en-CH" smtClean="0"/>
              <a:pPr/>
              <a:t>‹#›</a:t>
            </a:fld>
            <a:endParaRPr lang="en-CH" dirty="0"/>
          </a:p>
        </p:txBody>
      </p:sp>
      <p:sp>
        <p:nvSpPr>
          <p:cNvPr id="17" name="Text Placeholder 2">
            <a:extLst>
              <a:ext uri="{FF2B5EF4-FFF2-40B4-BE49-F238E27FC236}">
                <a16:creationId xmlns:a16="http://schemas.microsoft.com/office/drawing/2014/main" id="{5F0A49C6-2F45-8E10-706B-B006EA9AEE4A}"/>
              </a:ext>
            </a:extLst>
          </p:cNvPr>
          <p:cNvSpPr>
            <a:spLocks noGrp="1"/>
          </p:cNvSpPr>
          <p:nvPr>
            <p:ph type="body" idx="14" hasCustomPrompt="1"/>
          </p:nvPr>
        </p:nvSpPr>
        <p:spPr>
          <a:xfrm>
            <a:off x="6273414" y="5807996"/>
            <a:ext cx="5191276" cy="230832"/>
          </a:xfrm>
        </p:spPr>
        <p:txBody>
          <a:bodyPr wrap="square" lIns="0" anchor="t" anchorCtr="0">
            <a:spAutoFit/>
          </a:bodyPr>
          <a:lstStyle>
            <a:lvl1pPr marL="0" indent="0">
              <a:spcBef>
                <a:spcPts val="0"/>
              </a:spcBef>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caption if needed</a:t>
            </a:r>
          </a:p>
        </p:txBody>
      </p:sp>
      <p:sp>
        <p:nvSpPr>
          <p:cNvPr id="18" name="Text Placeholder 2">
            <a:extLst>
              <a:ext uri="{FF2B5EF4-FFF2-40B4-BE49-F238E27FC236}">
                <a16:creationId xmlns:a16="http://schemas.microsoft.com/office/drawing/2014/main" id="{067E4977-3EF9-B1E9-1FB9-61ABA3C4AF80}"/>
              </a:ext>
            </a:extLst>
          </p:cNvPr>
          <p:cNvSpPr>
            <a:spLocks noGrp="1"/>
          </p:cNvSpPr>
          <p:nvPr>
            <p:ph type="body" idx="18" hasCustomPrompt="1"/>
          </p:nvPr>
        </p:nvSpPr>
        <p:spPr>
          <a:xfrm>
            <a:off x="735661" y="5801689"/>
            <a:ext cx="5191276" cy="230832"/>
          </a:xfrm>
        </p:spPr>
        <p:txBody>
          <a:bodyPr wrap="square" lIns="0" anchor="t" anchorCtr="0">
            <a:spAutoFit/>
          </a:bodyPr>
          <a:lstStyle>
            <a:lvl1pPr marL="0" indent="0">
              <a:spcBef>
                <a:spcPts val="0"/>
              </a:spcBef>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caption if needed</a:t>
            </a:r>
          </a:p>
        </p:txBody>
      </p:sp>
    </p:spTree>
    <p:extLst>
      <p:ext uri="{BB962C8B-B14F-4D97-AF65-F5344CB8AC3E}">
        <p14:creationId xmlns:p14="http://schemas.microsoft.com/office/powerpoint/2010/main" val="2370674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A793-199D-CAF6-8828-14E89CB227E8}"/>
              </a:ext>
            </a:extLst>
          </p:cNvPr>
          <p:cNvSpPr>
            <a:spLocks noGrp="1"/>
          </p:cNvSpPr>
          <p:nvPr>
            <p:ph type="title" hasCustomPrompt="1"/>
          </p:nvPr>
        </p:nvSpPr>
        <p:spPr>
          <a:xfrm>
            <a:off x="285505" y="365125"/>
            <a:ext cx="11519633" cy="718658"/>
          </a:xfrm>
        </p:spPr>
        <p:txBody>
          <a:bodyPr anchor="t" anchorCtr="0">
            <a:spAutoFit/>
          </a:bodyPr>
          <a:lstStyle/>
          <a:p>
            <a:r>
              <a:rPr lang="en-GB" dirty="0"/>
              <a:t>Click to add slide header</a:t>
            </a:r>
            <a:endParaRPr lang="en-CH" dirty="0"/>
          </a:p>
        </p:txBody>
      </p:sp>
      <p:sp>
        <p:nvSpPr>
          <p:cNvPr id="6" name="Date Placeholder 5">
            <a:extLst>
              <a:ext uri="{FF2B5EF4-FFF2-40B4-BE49-F238E27FC236}">
                <a16:creationId xmlns:a16="http://schemas.microsoft.com/office/drawing/2014/main" id="{244EF2A8-F5C1-2CA7-8529-6AB35546C0A0}"/>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7" name="Footer Placeholder 6">
            <a:extLst>
              <a:ext uri="{FF2B5EF4-FFF2-40B4-BE49-F238E27FC236}">
                <a16:creationId xmlns:a16="http://schemas.microsoft.com/office/drawing/2014/main" id="{3CF633CD-AF99-A0CD-F2A7-D1AE895D2FE0}"/>
              </a:ext>
            </a:extLst>
          </p:cNvPr>
          <p:cNvSpPr>
            <a:spLocks noGrp="1"/>
          </p:cNvSpPr>
          <p:nvPr>
            <p:ph type="ftr" sz="quarter" idx="11"/>
          </p:nvPr>
        </p:nvSpPr>
        <p:spPr/>
        <p:txBody>
          <a:bodyPr/>
          <a:lstStyle/>
          <a:p>
            <a:r>
              <a:rPr lang="en-GB"/>
              <a:t>Footer</a:t>
            </a:r>
            <a:endParaRPr lang="en-CH" dirty="0"/>
          </a:p>
        </p:txBody>
      </p:sp>
      <p:sp>
        <p:nvSpPr>
          <p:cNvPr id="8" name="Slide Number Placeholder 7">
            <a:extLst>
              <a:ext uri="{FF2B5EF4-FFF2-40B4-BE49-F238E27FC236}">
                <a16:creationId xmlns:a16="http://schemas.microsoft.com/office/drawing/2014/main" id="{A4D6612C-29D5-29D6-762D-A16C18A76A12}"/>
              </a:ext>
            </a:extLst>
          </p:cNvPr>
          <p:cNvSpPr>
            <a:spLocks noGrp="1"/>
          </p:cNvSpPr>
          <p:nvPr>
            <p:ph type="sldNum" sz="quarter" idx="12"/>
          </p:nvPr>
        </p:nvSpPr>
        <p:spPr/>
        <p:txBody>
          <a:bodyPr/>
          <a:lstStyle/>
          <a:p>
            <a:fld id="{24A16508-2F7A-774F-8676-A2E8B2242E9D}" type="slidenum">
              <a:rPr lang="en-CH" smtClean="0"/>
              <a:pPr/>
              <a:t>‹#›</a:t>
            </a:fld>
            <a:endParaRPr lang="en-CH" dirty="0"/>
          </a:p>
        </p:txBody>
      </p:sp>
    </p:spTree>
    <p:extLst>
      <p:ext uri="{BB962C8B-B14F-4D97-AF65-F5344CB8AC3E}">
        <p14:creationId xmlns:p14="http://schemas.microsoft.com/office/powerpoint/2010/main" val="352061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514BF38-B3E3-CEBD-BA1C-9B4294FBF8EF}"/>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6" name="Footer Placeholder 5">
            <a:extLst>
              <a:ext uri="{FF2B5EF4-FFF2-40B4-BE49-F238E27FC236}">
                <a16:creationId xmlns:a16="http://schemas.microsoft.com/office/drawing/2014/main" id="{9BD3C0D8-4163-C1F4-58EE-C9793371275C}"/>
              </a:ext>
            </a:extLst>
          </p:cNvPr>
          <p:cNvSpPr>
            <a:spLocks noGrp="1"/>
          </p:cNvSpPr>
          <p:nvPr>
            <p:ph type="ftr" sz="quarter" idx="11"/>
          </p:nvPr>
        </p:nvSpPr>
        <p:spPr/>
        <p:txBody>
          <a:bodyPr/>
          <a:lstStyle/>
          <a:p>
            <a:r>
              <a:rPr lang="en-GB"/>
              <a:t>Footer</a:t>
            </a:r>
            <a:endParaRPr lang="en-CH" dirty="0"/>
          </a:p>
        </p:txBody>
      </p:sp>
      <p:sp>
        <p:nvSpPr>
          <p:cNvPr id="7" name="Slide Number Placeholder 6">
            <a:extLst>
              <a:ext uri="{FF2B5EF4-FFF2-40B4-BE49-F238E27FC236}">
                <a16:creationId xmlns:a16="http://schemas.microsoft.com/office/drawing/2014/main" id="{A66F4C76-152A-6AF4-2922-2799DD3DFA6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Tree>
    <p:extLst>
      <p:ext uri="{BB962C8B-B14F-4D97-AF65-F5344CB8AC3E}">
        <p14:creationId xmlns:p14="http://schemas.microsoft.com/office/powerpoint/2010/main" val="35493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D9F1BF-031A-9FEC-727F-29A8FDDCB96E}"/>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4" name="Slide Number Placeholder 3">
            <a:extLst>
              <a:ext uri="{FF2B5EF4-FFF2-40B4-BE49-F238E27FC236}">
                <a16:creationId xmlns:a16="http://schemas.microsoft.com/office/drawing/2014/main" id="{814D060B-B9A9-7628-5A55-159B18D66D8E}"/>
              </a:ext>
            </a:extLst>
          </p:cNvPr>
          <p:cNvSpPr>
            <a:spLocks noGrp="1"/>
          </p:cNvSpPr>
          <p:nvPr>
            <p:ph type="sldNum" sz="quarter" idx="11"/>
          </p:nvPr>
        </p:nvSpPr>
        <p:spPr/>
        <p:txBody>
          <a:bodyPr/>
          <a:lstStyle/>
          <a:p>
            <a:fld id="{24A16508-2F7A-774F-8676-A2E8B2242E9D}" type="slidenum">
              <a:rPr lang="en-CH" smtClean="0"/>
              <a:pPr/>
              <a:t>‹#›</a:t>
            </a:fld>
            <a:endParaRPr lang="en-CH" dirty="0"/>
          </a:p>
        </p:txBody>
      </p:sp>
      <p:sp>
        <p:nvSpPr>
          <p:cNvPr id="5" name="Footer Placeholder 4">
            <a:extLst>
              <a:ext uri="{FF2B5EF4-FFF2-40B4-BE49-F238E27FC236}">
                <a16:creationId xmlns:a16="http://schemas.microsoft.com/office/drawing/2014/main" id="{EBC79353-88A1-3B12-98E3-599977F98DD8}"/>
              </a:ext>
            </a:extLst>
          </p:cNvPr>
          <p:cNvSpPr>
            <a:spLocks noGrp="1"/>
          </p:cNvSpPr>
          <p:nvPr>
            <p:ph type="ftr" sz="quarter" idx="12"/>
          </p:nvPr>
        </p:nvSpPr>
        <p:spPr/>
        <p:txBody>
          <a:bodyPr/>
          <a:lstStyle/>
          <a:p>
            <a:r>
              <a:rPr lang="en-GB"/>
              <a:t>Footer</a:t>
            </a:r>
            <a:endParaRPr lang="en-CH" dirty="0"/>
          </a:p>
        </p:txBody>
      </p:sp>
      <p:sp>
        <p:nvSpPr>
          <p:cNvPr id="6" name="Text Placeholder 2">
            <a:extLst>
              <a:ext uri="{FF2B5EF4-FFF2-40B4-BE49-F238E27FC236}">
                <a16:creationId xmlns:a16="http://schemas.microsoft.com/office/drawing/2014/main" id="{87B9C94E-0D48-3A6E-C6C5-E3AEA0842269}"/>
              </a:ext>
            </a:extLst>
          </p:cNvPr>
          <p:cNvSpPr>
            <a:spLocks noGrp="1"/>
          </p:cNvSpPr>
          <p:nvPr>
            <p:ph type="body" idx="1" hasCustomPrompt="1"/>
          </p:nvPr>
        </p:nvSpPr>
        <p:spPr>
          <a:xfrm>
            <a:off x="1724370" y="2094735"/>
            <a:ext cx="5157787" cy="424732"/>
          </a:xfrm>
        </p:spPr>
        <p:txBody>
          <a:bodyPr anchor="t" anchorCtr="0">
            <a:spAutoFit/>
          </a:bodyPr>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Contact</a:t>
            </a:r>
          </a:p>
        </p:txBody>
      </p:sp>
      <p:sp>
        <p:nvSpPr>
          <p:cNvPr id="7" name="Text Placeholder 2">
            <a:extLst>
              <a:ext uri="{FF2B5EF4-FFF2-40B4-BE49-F238E27FC236}">
                <a16:creationId xmlns:a16="http://schemas.microsoft.com/office/drawing/2014/main" id="{8B7D2B71-E930-F21F-A824-AF5D1494714A}"/>
              </a:ext>
            </a:extLst>
          </p:cNvPr>
          <p:cNvSpPr>
            <a:spLocks noGrp="1"/>
          </p:cNvSpPr>
          <p:nvPr>
            <p:ph type="body" idx="13" hasCustomPrompt="1"/>
          </p:nvPr>
        </p:nvSpPr>
        <p:spPr>
          <a:xfrm>
            <a:off x="1724370" y="2740778"/>
            <a:ext cx="5157787" cy="830997"/>
          </a:xfrm>
        </p:spPr>
        <p:txBody>
          <a:bodyPr anchor="t" anchorCtr="0">
            <a:spAutoFit/>
          </a:bodyPr>
          <a:lstStyle>
            <a:lvl1pPr marL="0" indent="0">
              <a:lnSpc>
                <a:spcPct val="100000"/>
              </a:lnSpc>
              <a:spcBef>
                <a:spcPts val="0"/>
              </a:spcBef>
              <a:buNone/>
              <a:defRPr sz="2400" b="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Name of fellow</a:t>
            </a:r>
          </a:p>
          <a:p>
            <a:pPr lvl="0"/>
            <a:r>
              <a:rPr lang="en-GB" dirty="0" err="1"/>
              <a:t>name@collegium.ethz.ch</a:t>
            </a:r>
            <a:endParaRPr lang="en-GB" dirty="0"/>
          </a:p>
        </p:txBody>
      </p:sp>
    </p:spTree>
    <p:extLst>
      <p:ext uri="{BB962C8B-B14F-4D97-AF65-F5344CB8AC3E}">
        <p14:creationId xmlns:p14="http://schemas.microsoft.com/office/powerpoint/2010/main" val="186858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cial 1: Title color, larg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4E78-CA66-BBB6-9BEE-04883B587C79}"/>
              </a:ext>
            </a:extLst>
          </p:cNvPr>
          <p:cNvSpPr>
            <a:spLocks noGrp="1"/>
          </p:cNvSpPr>
          <p:nvPr>
            <p:ph type="title" hasCustomPrompt="1"/>
          </p:nvPr>
        </p:nvSpPr>
        <p:spPr>
          <a:xfrm>
            <a:off x="836612" y="775252"/>
            <a:ext cx="3932237" cy="1103379"/>
          </a:xfrm>
        </p:spPr>
        <p:txBody>
          <a:bodyPr anchor="t"/>
          <a:lstStyle>
            <a:lvl1pPr>
              <a:defRPr sz="3600">
                <a:solidFill>
                  <a:schemeClr val="accent3"/>
                </a:solidFill>
              </a:defRPr>
            </a:lvl1pPr>
          </a:lstStyle>
          <a:p>
            <a:r>
              <a:rPr lang="en-GB" dirty="0"/>
              <a:t>Click to add slide title</a:t>
            </a:r>
            <a:endParaRPr lang="en-CH" dirty="0"/>
          </a:p>
        </p:txBody>
      </p:sp>
      <p:sp>
        <p:nvSpPr>
          <p:cNvPr id="3" name="Content Placeholder 2">
            <a:extLst>
              <a:ext uri="{FF2B5EF4-FFF2-40B4-BE49-F238E27FC236}">
                <a16:creationId xmlns:a16="http://schemas.microsoft.com/office/drawing/2014/main" id="{42D7651A-6BF8-FA67-9232-7A56806F73B4}"/>
              </a:ext>
            </a:extLst>
          </p:cNvPr>
          <p:cNvSpPr>
            <a:spLocks noGrp="1"/>
          </p:cNvSpPr>
          <p:nvPr>
            <p:ph idx="1" hasCustomPrompt="1"/>
          </p:nvPr>
        </p:nvSpPr>
        <p:spPr>
          <a:xfrm>
            <a:off x="5183188" y="775253"/>
            <a:ext cx="6172200" cy="4934076"/>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add text or image</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13" name="Date Placeholder 12">
            <a:extLst>
              <a:ext uri="{FF2B5EF4-FFF2-40B4-BE49-F238E27FC236}">
                <a16:creationId xmlns:a16="http://schemas.microsoft.com/office/drawing/2014/main" id="{EFD441C9-287C-6B73-9C93-08616720D15C}"/>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14" name="Footer Placeholder 13">
            <a:extLst>
              <a:ext uri="{FF2B5EF4-FFF2-40B4-BE49-F238E27FC236}">
                <a16:creationId xmlns:a16="http://schemas.microsoft.com/office/drawing/2014/main" id="{E10F9A7A-115F-297C-9D0B-504674762F97}"/>
              </a:ext>
            </a:extLst>
          </p:cNvPr>
          <p:cNvSpPr>
            <a:spLocks noGrp="1"/>
          </p:cNvSpPr>
          <p:nvPr>
            <p:ph type="ftr" sz="quarter" idx="16"/>
          </p:nvPr>
        </p:nvSpPr>
        <p:spPr/>
        <p:txBody>
          <a:bodyPr/>
          <a:lstStyle/>
          <a:p>
            <a:r>
              <a:rPr lang="en-GB"/>
              <a:t>Footer</a:t>
            </a:r>
            <a:endParaRPr lang="en-CH" dirty="0"/>
          </a:p>
        </p:txBody>
      </p:sp>
      <p:sp>
        <p:nvSpPr>
          <p:cNvPr id="15" name="Slide Number Placeholder 14">
            <a:extLst>
              <a:ext uri="{FF2B5EF4-FFF2-40B4-BE49-F238E27FC236}">
                <a16:creationId xmlns:a16="http://schemas.microsoft.com/office/drawing/2014/main" id="{E131DB09-D59F-4CFA-C6C5-6F4CB3F0BCDD}"/>
              </a:ext>
            </a:extLst>
          </p:cNvPr>
          <p:cNvSpPr>
            <a:spLocks noGrp="1"/>
          </p:cNvSpPr>
          <p:nvPr>
            <p:ph type="sldNum" sz="quarter" idx="17"/>
          </p:nvPr>
        </p:nvSpPr>
        <p:spPr/>
        <p:txBody>
          <a:bodyPr/>
          <a:lstStyle/>
          <a:p>
            <a:fld id="{24A16508-2F7A-774F-8676-A2E8B2242E9D}" type="slidenum">
              <a:rPr lang="en-CH" smtClean="0"/>
              <a:pPr/>
              <a:t>‹#›</a:t>
            </a:fld>
            <a:endParaRPr lang="en-CH" dirty="0"/>
          </a:p>
        </p:txBody>
      </p:sp>
      <p:sp>
        <p:nvSpPr>
          <p:cNvPr id="16" name="Text Placeholder 2">
            <a:extLst>
              <a:ext uri="{FF2B5EF4-FFF2-40B4-BE49-F238E27FC236}">
                <a16:creationId xmlns:a16="http://schemas.microsoft.com/office/drawing/2014/main" id="{91034A3E-FFD7-73D8-A0B3-C6A5F0296C91}"/>
              </a:ext>
            </a:extLst>
          </p:cNvPr>
          <p:cNvSpPr>
            <a:spLocks noGrp="1"/>
          </p:cNvSpPr>
          <p:nvPr>
            <p:ph type="body" idx="14" hasCustomPrompt="1"/>
          </p:nvPr>
        </p:nvSpPr>
        <p:spPr>
          <a:xfrm>
            <a:off x="5183188" y="5807995"/>
            <a:ext cx="6172200" cy="230832"/>
          </a:xfrm>
        </p:spPr>
        <p:txBody>
          <a:bodyPr wrap="square" lIns="0" anchor="t" anchorCtr="0">
            <a:spAutoFit/>
          </a:bodyPr>
          <a:lstStyle>
            <a:lvl1pPr marL="0" indent="0">
              <a:spcBef>
                <a:spcPts val="0"/>
              </a:spcBef>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caption if needed</a:t>
            </a:r>
          </a:p>
        </p:txBody>
      </p:sp>
    </p:spTree>
    <p:extLst>
      <p:ext uri="{BB962C8B-B14F-4D97-AF65-F5344CB8AC3E}">
        <p14:creationId xmlns:p14="http://schemas.microsoft.com/office/powerpoint/2010/main" val="212061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title, long subhea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2" y="344820"/>
            <a:ext cx="11453446" cy="981984"/>
          </a:xfrm>
        </p:spPr>
        <p:txBody>
          <a:bodyPr anchor="t" anchorCtr="0"/>
          <a:lstStyle>
            <a:lvl1pPr algn="l">
              <a:defRPr sz="6000">
                <a:solidFill>
                  <a:schemeClr val="tx1"/>
                </a:solidFill>
              </a:defRPr>
            </a:lvl1pPr>
          </a:lstStyle>
          <a:p>
            <a:r>
              <a:rPr lang="en-CH" dirty="0"/>
              <a:t>Short to medium title</a:t>
            </a:r>
          </a:p>
        </p:txBody>
      </p:sp>
      <p:sp>
        <p:nvSpPr>
          <p:cNvPr id="3" name="Subtitle 2">
            <a:extLst>
              <a:ext uri="{FF2B5EF4-FFF2-40B4-BE49-F238E27FC236}">
                <a16:creationId xmlns:a16="http://schemas.microsoft.com/office/drawing/2014/main" id="{D93DA501-F35F-A163-8FEC-1730E41C2C1B}"/>
              </a:ext>
            </a:extLst>
          </p:cNvPr>
          <p:cNvSpPr>
            <a:spLocks noGrp="1"/>
          </p:cNvSpPr>
          <p:nvPr>
            <p:ph type="subTitle" idx="1" hasCustomPrompt="1"/>
          </p:nvPr>
        </p:nvSpPr>
        <p:spPr>
          <a:xfrm>
            <a:off x="351692" y="1344443"/>
            <a:ext cx="11453446" cy="1884894"/>
          </a:xfrm>
        </p:spPr>
        <p:txBody>
          <a:bodyPr>
            <a:normAutofit/>
          </a:bodyPr>
          <a:lstStyle>
            <a:lvl1pPr marL="0" indent="0" algn="l">
              <a:buNone/>
              <a:defRPr sz="6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long subhead that uses more than one line</a:t>
            </a:r>
          </a:p>
        </p:txBody>
      </p:sp>
      <p:sp>
        <p:nvSpPr>
          <p:cNvPr id="8" name="Date Placeholder 7">
            <a:extLst>
              <a:ext uri="{FF2B5EF4-FFF2-40B4-BE49-F238E27FC236}">
                <a16:creationId xmlns:a16="http://schemas.microsoft.com/office/drawing/2014/main" id="{53AF3111-A9F2-8067-191A-4DE82A7C9B3A}"/>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DF863698-80E9-D657-1777-BD9660AD750B}"/>
              </a:ext>
            </a:extLst>
          </p:cNvPr>
          <p:cNvSpPr>
            <a:spLocks noGrp="1"/>
          </p:cNvSpPr>
          <p:nvPr>
            <p:ph type="ftr" sz="quarter" idx="11"/>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662DF8E2-23D5-1DA9-815D-B663F8E47E2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C68ABF8B-5070-AA79-498A-E6E5248D1EBC}"/>
              </a:ext>
            </a:extLst>
          </p:cNvPr>
          <p:cNvSpPr>
            <a:spLocks noGrp="1"/>
          </p:cNvSpPr>
          <p:nvPr>
            <p:ph type="body" idx="13" hasCustomPrompt="1"/>
          </p:nvPr>
        </p:nvSpPr>
        <p:spPr>
          <a:xfrm>
            <a:off x="351692" y="3429000"/>
            <a:ext cx="5157787" cy="461665"/>
          </a:xfrm>
        </p:spPr>
        <p:txBody>
          <a:bodyPr anchor="t" anchorCtr="0">
            <a:spAutoFit/>
          </a:bodyPr>
          <a:lstStyle>
            <a:lvl1pPr marL="0" indent="0">
              <a:lnSpc>
                <a:spcPct val="100000"/>
              </a:lnSpc>
              <a:spcBef>
                <a:spcPts val="0"/>
              </a:spcBef>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322726641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title, very long subhea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2" y="344819"/>
            <a:ext cx="11453446" cy="1102015"/>
          </a:xfrm>
        </p:spPr>
        <p:txBody>
          <a:bodyPr anchor="t" anchorCtr="0"/>
          <a:lstStyle>
            <a:lvl1pPr algn="l">
              <a:defRPr sz="6000">
                <a:solidFill>
                  <a:schemeClr val="tx1"/>
                </a:solidFill>
              </a:defRPr>
            </a:lvl1pPr>
          </a:lstStyle>
          <a:p>
            <a:r>
              <a:rPr lang="en-CH" dirty="0"/>
              <a:t>Short to medium title</a:t>
            </a:r>
          </a:p>
        </p:txBody>
      </p:sp>
      <p:sp>
        <p:nvSpPr>
          <p:cNvPr id="3" name="Subtitle 2">
            <a:extLst>
              <a:ext uri="{FF2B5EF4-FFF2-40B4-BE49-F238E27FC236}">
                <a16:creationId xmlns:a16="http://schemas.microsoft.com/office/drawing/2014/main" id="{D93DA501-F35F-A163-8FEC-1730E41C2C1B}"/>
              </a:ext>
            </a:extLst>
          </p:cNvPr>
          <p:cNvSpPr>
            <a:spLocks noGrp="1"/>
          </p:cNvSpPr>
          <p:nvPr>
            <p:ph type="subTitle" idx="1" hasCustomPrompt="1"/>
          </p:nvPr>
        </p:nvSpPr>
        <p:spPr>
          <a:xfrm>
            <a:off x="351691" y="1344443"/>
            <a:ext cx="11453445" cy="2741420"/>
          </a:xfrm>
        </p:spPr>
        <p:txBody>
          <a:bodyPr>
            <a:normAutofit/>
          </a:bodyPr>
          <a:lstStyle>
            <a:lvl1pPr marL="0" indent="0" algn="l">
              <a:buNone/>
              <a:defRPr sz="6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Very long subhead that uses more than two lines (use other template for shorter ones)</a:t>
            </a:r>
          </a:p>
        </p:txBody>
      </p:sp>
      <p:sp>
        <p:nvSpPr>
          <p:cNvPr id="8" name="Date Placeholder 7">
            <a:extLst>
              <a:ext uri="{FF2B5EF4-FFF2-40B4-BE49-F238E27FC236}">
                <a16:creationId xmlns:a16="http://schemas.microsoft.com/office/drawing/2014/main" id="{53AF3111-A9F2-8067-191A-4DE82A7C9B3A}"/>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DF863698-80E9-D657-1777-BD9660AD750B}"/>
              </a:ext>
            </a:extLst>
          </p:cNvPr>
          <p:cNvSpPr>
            <a:spLocks noGrp="1"/>
          </p:cNvSpPr>
          <p:nvPr>
            <p:ph type="ftr" sz="quarter" idx="11"/>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662DF8E2-23D5-1DA9-815D-B663F8E47E2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C68ABF8B-5070-AA79-498A-E6E5248D1EBC}"/>
              </a:ext>
            </a:extLst>
          </p:cNvPr>
          <p:cNvSpPr>
            <a:spLocks noGrp="1"/>
          </p:cNvSpPr>
          <p:nvPr>
            <p:ph type="body" idx="13" hasCustomPrompt="1"/>
          </p:nvPr>
        </p:nvSpPr>
        <p:spPr>
          <a:xfrm>
            <a:off x="351692" y="4260209"/>
            <a:ext cx="5157787" cy="461665"/>
          </a:xfrm>
        </p:spPr>
        <p:txBody>
          <a:bodyPr anchor="t" anchorCtr="0">
            <a:spAutoFit/>
          </a:bodyPr>
          <a:lstStyle>
            <a:lvl1pPr marL="0" indent="0">
              <a:lnSpc>
                <a:spcPct val="100000"/>
              </a:lnSpc>
              <a:spcBef>
                <a:spcPts val="0"/>
              </a:spcBef>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38342984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short subhea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2" y="344819"/>
            <a:ext cx="11453446" cy="1912243"/>
          </a:xfrm>
        </p:spPr>
        <p:txBody>
          <a:bodyPr anchor="t" anchorCtr="0"/>
          <a:lstStyle>
            <a:lvl1pPr algn="l">
              <a:defRPr sz="6000">
                <a:solidFill>
                  <a:schemeClr val="tx1"/>
                </a:solidFill>
              </a:defRPr>
            </a:lvl1pPr>
          </a:lstStyle>
          <a:p>
            <a:r>
              <a:rPr lang="en-CH" dirty="0"/>
              <a:t>Long title that uses more than one line</a:t>
            </a:r>
          </a:p>
        </p:txBody>
      </p:sp>
      <p:sp>
        <p:nvSpPr>
          <p:cNvPr id="3" name="Subtitle 2">
            <a:extLst>
              <a:ext uri="{FF2B5EF4-FFF2-40B4-BE49-F238E27FC236}">
                <a16:creationId xmlns:a16="http://schemas.microsoft.com/office/drawing/2014/main" id="{D93DA501-F35F-A163-8FEC-1730E41C2C1B}"/>
              </a:ext>
            </a:extLst>
          </p:cNvPr>
          <p:cNvSpPr>
            <a:spLocks noGrp="1"/>
          </p:cNvSpPr>
          <p:nvPr>
            <p:ph type="subTitle" idx="1" hasCustomPrompt="1"/>
          </p:nvPr>
        </p:nvSpPr>
        <p:spPr>
          <a:xfrm>
            <a:off x="351692" y="2166243"/>
            <a:ext cx="11453446" cy="1109392"/>
          </a:xfrm>
        </p:spPr>
        <p:txBody>
          <a:bodyPr>
            <a:normAutofit/>
          </a:bodyPr>
          <a:lstStyle>
            <a:lvl1pPr marL="0" indent="0" algn="l">
              <a:buNone/>
              <a:defRPr sz="6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Short subhead</a:t>
            </a:r>
          </a:p>
        </p:txBody>
      </p:sp>
      <p:sp>
        <p:nvSpPr>
          <p:cNvPr id="8" name="Date Placeholder 7">
            <a:extLst>
              <a:ext uri="{FF2B5EF4-FFF2-40B4-BE49-F238E27FC236}">
                <a16:creationId xmlns:a16="http://schemas.microsoft.com/office/drawing/2014/main" id="{53AF3111-A9F2-8067-191A-4DE82A7C9B3A}"/>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DF863698-80E9-D657-1777-BD9660AD750B}"/>
              </a:ext>
            </a:extLst>
          </p:cNvPr>
          <p:cNvSpPr>
            <a:spLocks noGrp="1"/>
          </p:cNvSpPr>
          <p:nvPr>
            <p:ph type="ftr" sz="quarter" idx="11"/>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662DF8E2-23D5-1DA9-815D-B663F8E47E2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C68ABF8B-5070-AA79-498A-E6E5248D1EBC}"/>
              </a:ext>
            </a:extLst>
          </p:cNvPr>
          <p:cNvSpPr>
            <a:spLocks noGrp="1"/>
          </p:cNvSpPr>
          <p:nvPr>
            <p:ph type="body" idx="13" hasCustomPrompt="1"/>
          </p:nvPr>
        </p:nvSpPr>
        <p:spPr>
          <a:xfrm>
            <a:off x="351692" y="3499648"/>
            <a:ext cx="5157787" cy="461665"/>
          </a:xfrm>
        </p:spPr>
        <p:txBody>
          <a:bodyPr anchor="t" anchorCtr="0">
            <a:spAutoFit/>
          </a:bodyPr>
          <a:lstStyle>
            <a:lvl1pPr marL="0" indent="0">
              <a:lnSpc>
                <a:spcPct val="100000"/>
              </a:lnSpc>
              <a:spcBef>
                <a:spcPts val="0"/>
              </a:spcBef>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94417617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itle, long subhea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2" y="344819"/>
            <a:ext cx="11453446" cy="1946967"/>
          </a:xfrm>
        </p:spPr>
        <p:txBody>
          <a:bodyPr anchor="t" anchorCtr="0"/>
          <a:lstStyle>
            <a:lvl1pPr algn="l">
              <a:defRPr sz="6000">
                <a:solidFill>
                  <a:schemeClr val="tx1"/>
                </a:solidFill>
              </a:defRPr>
            </a:lvl1pPr>
          </a:lstStyle>
          <a:p>
            <a:r>
              <a:rPr lang="en-CH" dirty="0"/>
              <a:t>Long title that uses more than one line</a:t>
            </a:r>
          </a:p>
        </p:txBody>
      </p:sp>
      <p:sp>
        <p:nvSpPr>
          <p:cNvPr id="3" name="Subtitle 2">
            <a:extLst>
              <a:ext uri="{FF2B5EF4-FFF2-40B4-BE49-F238E27FC236}">
                <a16:creationId xmlns:a16="http://schemas.microsoft.com/office/drawing/2014/main" id="{D93DA501-F35F-A163-8FEC-1730E41C2C1B}"/>
              </a:ext>
            </a:extLst>
          </p:cNvPr>
          <p:cNvSpPr>
            <a:spLocks noGrp="1"/>
          </p:cNvSpPr>
          <p:nvPr>
            <p:ph type="subTitle" idx="1" hasCustomPrompt="1"/>
          </p:nvPr>
        </p:nvSpPr>
        <p:spPr>
          <a:xfrm>
            <a:off x="351692" y="2166242"/>
            <a:ext cx="11453446" cy="1803873"/>
          </a:xfrm>
        </p:spPr>
        <p:txBody>
          <a:bodyPr>
            <a:normAutofit/>
          </a:bodyPr>
          <a:lstStyle>
            <a:lvl1pPr marL="0" indent="0" algn="l">
              <a:buNone/>
              <a:defRPr sz="6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Longer subhead that uses more than one line </a:t>
            </a:r>
          </a:p>
        </p:txBody>
      </p:sp>
      <p:sp>
        <p:nvSpPr>
          <p:cNvPr id="8" name="Date Placeholder 7">
            <a:extLst>
              <a:ext uri="{FF2B5EF4-FFF2-40B4-BE49-F238E27FC236}">
                <a16:creationId xmlns:a16="http://schemas.microsoft.com/office/drawing/2014/main" id="{53AF3111-A9F2-8067-191A-4DE82A7C9B3A}"/>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DF863698-80E9-D657-1777-BD9660AD750B}"/>
              </a:ext>
            </a:extLst>
          </p:cNvPr>
          <p:cNvSpPr>
            <a:spLocks noGrp="1"/>
          </p:cNvSpPr>
          <p:nvPr>
            <p:ph type="ftr" sz="quarter" idx="11"/>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662DF8E2-23D5-1DA9-815D-B663F8E47E2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C68ABF8B-5070-AA79-498A-E6E5248D1EBC}"/>
              </a:ext>
            </a:extLst>
          </p:cNvPr>
          <p:cNvSpPr>
            <a:spLocks noGrp="1"/>
          </p:cNvSpPr>
          <p:nvPr>
            <p:ph type="body" idx="13" hasCustomPrompt="1"/>
          </p:nvPr>
        </p:nvSpPr>
        <p:spPr>
          <a:xfrm>
            <a:off x="351692" y="4170980"/>
            <a:ext cx="5157787" cy="461665"/>
          </a:xfrm>
        </p:spPr>
        <p:txBody>
          <a:bodyPr anchor="t" anchorCtr="0">
            <a:spAutoFit/>
          </a:bodyPr>
          <a:lstStyle>
            <a:lvl1pPr marL="0" indent="0">
              <a:lnSpc>
                <a:spcPct val="100000"/>
              </a:lnSpc>
              <a:spcBef>
                <a:spcPts val="0"/>
              </a:spcBef>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199245957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y long title, no subhea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2" y="344818"/>
            <a:ext cx="11453446" cy="2872943"/>
          </a:xfrm>
        </p:spPr>
        <p:txBody>
          <a:bodyPr anchor="t" anchorCtr="0"/>
          <a:lstStyle>
            <a:lvl1pPr algn="l">
              <a:defRPr sz="6000">
                <a:solidFill>
                  <a:schemeClr val="tx1"/>
                </a:solidFill>
              </a:defRPr>
            </a:lvl1pPr>
          </a:lstStyle>
          <a:p>
            <a:r>
              <a:rPr lang="en-CH" dirty="0"/>
              <a:t>Very long title that uses more than two lines and has no subhead</a:t>
            </a:r>
          </a:p>
        </p:txBody>
      </p:sp>
      <p:sp>
        <p:nvSpPr>
          <p:cNvPr id="8" name="Date Placeholder 7">
            <a:extLst>
              <a:ext uri="{FF2B5EF4-FFF2-40B4-BE49-F238E27FC236}">
                <a16:creationId xmlns:a16="http://schemas.microsoft.com/office/drawing/2014/main" id="{53AF3111-A9F2-8067-191A-4DE82A7C9B3A}"/>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DF863698-80E9-D657-1777-BD9660AD750B}"/>
              </a:ext>
            </a:extLst>
          </p:cNvPr>
          <p:cNvSpPr>
            <a:spLocks noGrp="1"/>
          </p:cNvSpPr>
          <p:nvPr>
            <p:ph type="ftr" sz="quarter" idx="11"/>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662DF8E2-23D5-1DA9-815D-B663F8E47E23}"/>
              </a:ext>
            </a:extLst>
          </p:cNvPr>
          <p:cNvSpPr>
            <a:spLocks noGrp="1"/>
          </p:cNvSpPr>
          <p:nvPr>
            <p:ph type="sldNum" sz="quarter" idx="12"/>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C68ABF8B-5070-AA79-498A-E6E5248D1EBC}"/>
              </a:ext>
            </a:extLst>
          </p:cNvPr>
          <p:cNvSpPr>
            <a:spLocks noGrp="1"/>
          </p:cNvSpPr>
          <p:nvPr>
            <p:ph type="body" idx="13" hasCustomPrompt="1"/>
          </p:nvPr>
        </p:nvSpPr>
        <p:spPr>
          <a:xfrm>
            <a:off x="351692" y="3409407"/>
            <a:ext cx="5157787" cy="461665"/>
          </a:xfrm>
        </p:spPr>
        <p:txBody>
          <a:bodyPr anchor="t" anchorCtr="0">
            <a:spAutoFit/>
          </a:bodyPr>
          <a:lstStyle>
            <a:lvl1pPr marL="0" indent="0">
              <a:lnSpc>
                <a:spcPct val="100000"/>
              </a:lnSpc>
              <a:spcBef>
                <a:spcPts val="0"/>
              </a:spcBef>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352555916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rt title, medium subhead,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E5CA-18E1-A97B-1A4A-9739EC3CA661}"/>
              </a:ext>
            </a:extLst>
          </p:cNvPr>
          <p:cNvSpPr>
            <a:spLocks noGrp="1"/>
          </p:cNvSpPr>
          <p:nvPr>
            <p:ph type="ctrTitle" hasCustomPrompt="1"/>
          </p:nvPr>
        </p:nvSpPr>
        <p:spPr>
          <a:xfrm>
            <a:off x="351693" y="344820"/>
            <a:ext cx="5554838" cy="1646025"/>
          </a:xfrm>
        </p:spPr>
        <p:txBody>
          <a:bodyPr anchor="t" anchorCtr="0"/>
          <a:lstStyle>
            <a:lvl1pPr algn="l">
              <a:lnSpc>
                <a:spcPct val="90000"/>
              </a:lnSpc>
              <a:spcBef>
                <a:spcPts val="0"/>
              </a:spcBef>
              <a:defRPr sz="5000">
                <a:solidFill>
                  <a:schemeClr val="tx1"/>
                </a:solidFill>
              </a:defRPr>
            </a:lvl1pPr>
          </a:lstStyle>
          <a:p>
            <a:r>
              <a:rPr lang="en-GB" dirty="0"/>
              <a:t>Short to medium title</a:t>
            </a:r>
            <a:endParaRPr lang="en-CH" dirty="0"/>
          </a:p>
        </p:txBody>
      </p:sp>
      <p:sp>
        <p:nvSpPr>
          <p:cNvPr id="3" name="Subtitle 2">
            <a:extLst>
              <a:ext uri="{FF2B5EF4-FFF2-40B4-BE49-F238E27FC236}">
                <a16:creationId xmlns:a16="http://schemas.microsoft.com/office/drawing/2014/main" id="{D93DA501-F35F-A163-8FEC-1730E41C2C1B}"/>
              </a:ext>
            </a:extLst>
          </p:cNvPr>
          <p:cNvSpPr>
            <a:spLocks noGrp="1"/>
          </p:cNvSpPr>
          <p:nvPr>
            <p:ph type="subTitle" idx="1" hasCustomPrompt="1"/>
          </p:nvPr>
        </p:nvSpPr>
        <p:spPr>
          <a:xfrm>
            <a:off x="351691" y="1876868"/>
            <a:ext cx="5554839" cy="2255294"/>
          </a:xfrm>
        </p:spPr>
        <p:txBody>
          <a:bodyPr>
            <a:normAutofit/>
          </a:bodyPr>
          <a:lstStyle>
            <a:lvl1pPr marL="0" indent="0" algn="l">
              <a:lnSpc>
                <a:spcPct val="90000"/>
              </a:lnSpc>
              <a:buNone/>
              <a:defRPr sz="5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Short to medium long subhead using three lines</a:t>
            </a:r>
          </a:p>
        </p:txBody>
      </p:sp>
      <p:sp>
        <p:nvSpPr>
          <p:cNvPr id="8" name="Picture Placeholder 7">
            <a:extLst>
              <a:ext uri="{FF2B5EF4-FFF2-40B4-BE49-F238E27FC236}">
                <a16:creationId xmlns:a16="http://schemas.microsoft.com/office/drawing/2014/main" id="{F39D3304-B92D-B807-43C5-35843824D641}"/>
              </a:ext>
            </a:extLst>
          </p:cNvPr>
          <p:cNvSpPr>
            <a:spLocks noGrp="1"/>
          </p:cNvSpPr>
          <p:nvPr>
            <p:ph type="pic" sz="quarter" idx="13"/>
          </p:nvPr>
        </p:nvSpPr>
        <p:spPr>
          <a:xfrm>
            <a:off x="6096000" y="344820"/>
            <a:ext cx="5708650" cy="5660693"/>
          </a:xfrm>
        </p:spPr>
        <p:txBody>
          <a:bodyPr/>
          <a:lstStyle>
            <a:lvl1pPr marL="0" indent="0">
              <a:buNone/>
              <a:defRPr/>
            </a:lvl1pPr>
          </a:lstStyle>
          <a:p>
            <a:endParaRPr lang="en-US" dirty="0"/>
          </a:p>
        </p:txBody>
      </p:sp>
      <p:sp>
        <p:nvSpPr>
          <p:cNvPr id="7" name="Date Placeholder 6">
            <a:extLst>
              <a:ext uri="{FF2B5EF4-FFF2-40B4-BE49-F238E27FC236}">
                <a16:creationId xmlns:a16="http://schemas.microsoft.com/office/drawing/2014/main" id="{E69AF534-E8CD-7A5E-7F0F-1C6E6E3D9A96}"/>
              </a:ext>
            </a:extLst>
          </p:cNvPr>
          <p:cNvSpPr>
            <a:spLocks noGrp="1"/>
          </p:cNvSpPr>
          <p:nvPr>
            <p:ph type="dt" sz="half" idx="14"/>
          </p:nvPr>
        </p:nvSpPr>
        <p:spPr/>
        <p:txBody>
          <a:bodyPr/>
          <a:lstStyle/>
          <a:p>
            <a:fld id="{6241EF2D-98C8-624E-83E9-6B46E76A4C90}" type="datetime1">
              <a:rPr lang="en-US" noProof="0" smtClean="0"/>
              <a:t>10/28/25</a:t>
            </a:fld>
            <a:endParaRPr lang="en-US" noProof="0" dirty="0"/>
          </a:p>
        </p:txBody>
      </p:sp>
      <p:sp>
        <p:nvSpPr>
          <p:cNvPr id="9" name="Footer Placeholder 8">
            <a:extLst>
              <a:ext uri="{FF2B5EF4-FFF2-40B4-BE49-F238E27FC236}">
                <a16:creationId xmlns:a16="http://schemas.microsoft.com/office/drawing/2014/main" id="{0478B6C7-E19A-8B50-2769-6EFC5A01CA0A}"/>
              </a:ext>
            </a:extLst>
          </p:cNvPr>
          <p:cNvSpPr>
            <a:spLocks noGrp="1"/>
          </p:cNvSpPr>
          <p:nvPr>
            <p:ph type="ftr" sz="quarter" idx="15"/>
          </p:nvPr>
        </p:nvSpPr>
        <p:spPr/>
        <p:txBody>
          <a:bodyPr/>
          <a:lstStyle/>
          <a:p>
            <a:r>
              <a:rPr lang="en-GB"/>
              <a:t>Footer</a:t>
            </a:r>
            <a:endParaRPr lang="en-CH" dirty="0"/>
          </a:p>
        </p:txBody>
      </p:sp>
      <p:sp>
        <p:nvSpPr>
          <p:cNvPr id="10" name="Slide Number Placeholder 9">
            <a:extLst>
              <a:ext uri="{FF2B5EF4-FFF2-40B4-BE49-F238E27FC236}">
                <a16:creationId xmlns:a16="http://schemas.microsoft.com/office/drawing/2014/main" id="{DC362667-7E93-1B37-D385-DCA03E3C4C73}"/>
              </a:ext>
            </a:extLst>
          </p:cNvPr>
          <p:cNvSpPr>
            <a:spLocks noGrp="1"/>
          </p:cNvSpPr>
          <p:nvPr>
            <p:ph type="sldNum" sz="quarter" idx="16"/>
          </p:nvPr>
        </p:nvSpPr>
        <p:spPr/>
        <p:txBody>
          <a:bodyPr/>
          <a:lstStyle/>
          <a:p>
            <a:fld id="{24A16508-2F7A-774F-8676-A2E8B2242E9D}" type="slidenum">
              <a:rPr lang="en-CH" smtClean="0"/>
              <a:pPr/>
              <a:t>‹#›</a:t>
            </a:fld>
            <a:endParaRPr lang="en-CH" dirty="0"/>
          </a:p>
        </p:txBody>
      </p:sp>
      <p:sp>
        <p:nvSpPr>
          <p:cNvPr id="11" name="Text Placeholder 2">
            <a:extLst>
              <a:ext uri="{FF2B5EF4-FFF2-40B4-BE49-F238E27FC236}">
                <a16:creationId xmlns:a16="http://schemas.microsoft.com/office/drawing/2014/main" id="{83F47EC7-BE6F-B7E2-1ED4-2715E907E771}"/>
              </a:ext>
            </a:extLst>
          </p:cNvPr>
          <p:cNvSpPr>
            <a:spLocks noGrp="1"/>
          </p:cNvSpPr>
          <p:nvPr>
            <p:ph type="body" idx="17" hasCustomPrompt="1"/>
          </p:nvPr>
        </p:nvSpPr>
        <p:spPr>
          <a:xfrm>
            <a:off x="351692" y="4228296"/>
            <a:ext cx="5157787" cy="430887"/>
          </a:xfrm>
        </p:spPr>
        <p:txBody>
          <a:bodyPr anchor="t" anchorCtr="0">
            <a:spAutoFit/>
          </a:bodyPr>
          <a:lstStyle>
            <a:lvl1pPr marL="0" indent="0">
              <a:lnSpc>
                <a:spcPct val="100000"/>
              </a:lnSpc>
              <a:spcBef>
                <a:spcPts val="0"/>
              </a:spcBef>
              <a:buNone/>
              <a:defRPr sz="22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Presenter name</a:t>
            </a:r>
          </a:p>
        </p:txBody>
      </p:sp>
    </p:spTree>
    <p:extLst>
      <p:ext uri="{BB962C8B-B14F-4D97-AF65-F5344CB8AC3E}">
        <p14:creationId xmlns:p14="http://schemas.microsoft.com/office/powerpoint/2010/main" val="278132033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CF9D-442B-D6E5-F291-3F6987DF4F12}"/>
              </a:ext>
            </a:extLst>
          </p:cNvPr>
          <p:cNvSpPr>
            <a:spLocks noGrp="1"/>
          </p:cNvSpPr>
          <p:nvPr>
            <p:ph type="title" hasCustomPrompt="1"/>
          </p:nvPr>
        </p:nvSpPr>
        <p:spPr>
          <a:xfrm>
            <a:off x="285505" y="365125"/>
            <a:ext cx="11519633" cy="718658"/>
          </a:xfrm>
        </p:spPr>
        <p:txBody>
          <a:bodyPr anchor="t" anchorCtr="0">
            <a:spAutoFit/>
          </a:bodyPr>
          <a:lstStyle>
            <a:lvl1pPr>
              <a:defRPr>
                <a:solidFill>
                  <a:schemeClr val="tx1"/>
                </a:solidFill>
              </a:defRPr>
            </a:lvl1pPr>
          </a:lstStyle>
          <a:p>
            <a:r>
              <a:rPr lang="en-GB" dirty="0"/>
              <a:t>Click to add slide header</a:t>
            </a:r>
            <a:endParaRPr lang="en-CH" dirty="0"/>
          </a:p>
        </p:txBody>
      </p:sp>
      <p:sp>
        <p:nvSpPr>
          <p:cNvPr id="3" name="Content Placeholder 2">
            <a:extLst>
              <a:ext uri="{FF2B5EF4-FFF2-40B4-BE49-F238E27FC236}">
                <a16:creationId xmlns:a16="http://schemas.microsoft.com/office/drawing/2014/main" id="{8AD2BBA3-CF06-8E4D-20CD-72DD652B6F81}"/>
              </a:ext>
            </a:extLst>
          </p:cNvPr>
          <p:cNvSpPr>
            <a:spLocks noGrp="1"/>
          </p:cNvSpPr>
          <p:nvPr>
            <p:ph idx="1" hasCustomPrompt="1"/>
          </p:nvPr>
        </p:nvSpPr>
        <p:spPr>
          <a:xfrm>
            <a:off x="838200" y="1861903"/>
            <a:ext cx="10515600" cy="1851533"/>
          </a:xfrm>
        </p:spPr>
        <p:txBody>
          <a:bodyPr wrap="square">
            <a:spAutoFit/>
          </a:bodyPr>
          <a:lstStyle/>
          <a:p>
            <a:pPr lvl="0"/>
            <a:r>
              <a:rPr lang="en-GB" dirty="0"/>
              <a:t>Click to add text or image</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10" name="Date Placeholder 9">
            <a:extLst>
              <a:ext uri="{FF2B5EF4-FFF2-40B4-BE49-F238E27FC236}">
                <a16:creationId xmlns:a16="http://schemas.microsoft.com/office/drawing/2014/main" id="{BC5A82DC-7477-3378-A9CF-BEF4A6581683}"/>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11" name="Footer Placeholder 10">
            <a:extLst>
              <a:ext uri="{FF2B5EF4-FFF2-40B4-BE49-F238E27FC236}">
                <a16:creationId xmlns:a16="http://schemas.microsoft.com/office/drawing/2014/main" id="{8BC2C1F8-1DA4-51A5-C4BF-DB0BE9FA3459}"/>
              </a:ext>
            </a:extLst>
          </p:cNvPr>
          <p:cNvSpPr>
            <a:spLocks noGrp="1"/>
          </p:cNvSpPr>
          <p:nvPr>
            <p:ph type="ftr" sz="quarter" idx="11"/>
          </p:nvPr>
        </p:nvSpPr>
        <p:spPr/>
        <p:txBody>
          <a:bodyPr/>
          <a:lstStyle/>
          <a:p>
            <a:r>
              <a:rPr lang="en-GB"/>
              <a:t>Footer</a:t>
            </a:r>
            <a:endParaRPr lang="en-CH" dirty="0"/>
          </a:p>
        </p:txBody>
      </p:sp>
      <p:sp>
        <p:nvSpPr>
          <p:cNvPr id="12" name="Slide Number Placeholder 11">
            <a:extLst>
              <a:ext uri="{FF2B5EF4-FFF2-40B4-BE49-F238E27FC236}">
                <a16:creationId xmlns:a16="http://schemas.microsoft.com/office/drawing/2014/main" id="{33264A35-89FE-ACA2-4C63-59B6C9E881CE}"/>
              </a:ext>
            </a:extLst>
          </p:cNvPr>
          <p:cNvSpPr>
            <a:spLocks noGrp="1"/>
          </p:cNvSpPr>
          <p:nvPr>
            <p:ph type="sldNum" sz="quarter" idx="12"/>
          </p:nvPr>
        </p:nvSpPr>
        <p:spPr/>
        <p:txBody>
          <a:bodyPr/>
          <a:lstStyle/>
          <a:p>
            <a:fld id="{24A16508-2F7A-774F-8676-A2E8B2242E9D}" type="slidenum">
              <a:rPr lang="en-CH" smtClean="0"/>
              <a:pPr/>
              <a:t>‹#›</a:t>
            </a:fld>
            <a:endParaRPr lang="en-CH" dirty="0"/>
          </a:p>
        </p:txBody>
      </p:sp>
    </p:spTree>
    <p:extLst>
      <p:ext uri="{BB962C8B-B14F-4D97-AF65-F5344CB8AC3E}">
        <p14:creationId xmlns:p14="http://schemas.microsoft.com/office/powerpoint/2010/main" val="220419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7261-1998-C67F-1FC6-773FD858ED04}"/>
              </a:ext>
            </a:extLst>
          </p:cNvPr>
          <p:cNvSpPr>
            <a:spLocks noGrp="1"/>
          </p:cNvSpPr>
          <p:nvPr>
            <p:ph type="title" hasCustomPrompt="1"/>
          </p:nvPr>
        </p:nvSpPr>
        <p:spPr>
          <a:xfrm>
            <a:off x="831850" y="1957936"/>
            <a:ext cx="10515600" cy="946413"/>
          </a:xfrm>
        </p:spPr>
        <p:txBody>
          <a:bodyPr anchor="t"/>
          <a:lstStyle>
            <a:lvl1pPr>
              <a:defRPr sz="6000">
                <a:solidFill>
                  <a:schemeClr val="accent4"/>
                </a:solidFill>
              </a:defRPr>
            </a:lvl1pPr>
          </a:lstStyle>
          <a:p>
            <a:r>
              <a:rPr lang="en-GB" dirty="0"/>
              <a:t>Click to add section header</a:t>
            </a:r>
            <a:endParaRPr lang="en-CH" dirty="0"/>
          </a:p>
        </p:txBody>
      </p:sp>
      <p:sp>
        <p:nvSpPr>
          <p:cNvPr id="3" name="Text Placeholder 2">
            <a:extLst>
              <a:ext uri="{FF2B5EF4-FFF2-40B4-BE49-F238E27FC236}">
                <a16:creationId xmlns:a16="http://schemas.microsoft.com/office/drawing/2014/main" id="{FF2E82D7-6A12-5E46-AD54-7EFF97FB4BE2}"/>
              </a:ext>
            </a:extLst>
          </p:cNvPr>
          <p:cNvSpPr>
            <a:spLocks noGrp="1"/>
          </p:cNvSpPr>
          <p:nvPr>
            <p:ph type="body" idx="1" hasCustomPrompt="1"/>
          </p:nvPr>
        </p:nvSpPr>
        <p:spPr>
          <a:xfrm>
            <a:off x="831850" y="2904349"/>
            <a:ext cx="10515600" cy="1500187"/>
          </a:xfrm>
        </p:spPr>
        <p:txBody>
          <a:bodyPr>
            <a:normAutofit/>
          </a:bodyPr>
          <a:lstStyle>
            <a:lvl1pPr marL="0" indent="0">
              <a:buNone/>
              <a:defRPr sz="6000">
                <a:solidFill>
                  <a:schemeClr val="accent3">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section subhead</a:t>
            </a:r>
          </a:p>
        </p:txBody>
      </p:sp>
      <p:sp>
        <p:nvSpPr>
          <p:cNvPr id="7" name="Date Placeholder 6">
            <a:extLst>
              <a:ext uri="{FF2B5EF4-FFF2-40B4-BE49-F238E27FC236}">
                <a16:creationId xmlns:a16="http://schemas.microsoft.com/office/drawing/2014/main" id="{EFE05307-D162-3D4D-A299-0759B5A06703}"/>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8" name="Footer Placeholder 7">
            <a:extLst>
              <a:ext uri="{FF2B5EF4-FFF2-40B4-BE49-F238E27FC236}">
                <a16:creationId xmlns:a16="http://schemas.microsoft.com/office/drawing/2014/main" id="{575B5AB8-AE89-1E9C-F4CD-7856D15BCDD6}"/>
              </a:ext>
            </a:extLst>
          </p:cNvPr>
          <p:cNvSpPr>
            <a:spLocks noGrp="1"/>
          </p:cNvSpPr>
          <p:nvPr>
            <p:ph type="ftr" sz="quarter" idx="11"/>
          </p:nvPr>
        </p:nvSpPr>
        <p:spPr/>
        <p:txBody>
          <a:bodyPr/>
          <a:lstStyle/>
          <a:p>
            <a:r>
              <a:rPr lang="en-GB"/>
              <a:t>Footer</a:t>
            </a:r>
            <a:endParaRPr lang="en-CH" dirty="0"/>
          </a:p>
        </p:txBody>
      </p:sp>
      <p:sp>
        <p:nvSpPr>
          <p:cNvPr id="9" name="Slide Number Placeholder 8">
            <a:extLst>
              <a:ext uri="{FF2B5EF4-FFF2-40B4-BE49-F238E27FC236}">
                <a16:creationId xmlns:a16="http://schemas.microsoft.com/office/drawing/2014/main" id="{4D55CA78-5DA4-1834-9B8A-4A149CEEB840}"/>
              </a:ext>
            </a:extLst>
          </p:cNvPr>
          <p:cNvSpPr>
            <a:spLocks noGrp="1"/>
          </p:cNvSpPr>
          <p:nvPr>
            <p:ph type="sldNum" sz="quarter" idx="12"/>
          </p:nvPr>
        </p:nvSpPr>
        <p:spPr/>
        <p:txBody>
          <a:bodyPr/>
          <a:lstStyle/>
          <a:p>
            <a:fld id="{24A16508-2F7A-774F-8676-A2E8B2242E9D}" type="slidenum">
              <a:rPr lang="en-CH" smtClean="0"/>
              <a:pPr/>
              <a:t>‹#›</a:t>
            </a:fld>
            <a:endParaRPr lang="en-CH" dirty="0"/>
          </a:p>
        </p:txBody>
      </p:sp>
    </p:spTree>
    <p:extLst>
      <p:ext uri="{BB962C8B-B14F-4D97-AF65-F5344CB8AC3E}">
        <p14:creationId xmlns:p14="http://schemas.microsoft.com/office/powerpoint/2010/main" val="178891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C028D9-F1E1-A385-57A7-B3CD174E815F}"/>
              </a:ext>
            </a:extLst>
          </p:cNvPr>
          <p:cNvSpPr>
            <a:spLocks noGrp="1"/>
          </p:cNvSpPr>
          <p:nvPr>
            <p:ph type="title"/>
          </p:nvPr>
        </p:nvSpPr>
        <p:spPr>
          <a:xfrm>
            <a:off x="285505" y="365125"/>
            <a:ext cx="11519633" cy="718658"/>
          </a:xfrm>
          <a:prstGeom prst="rect">
            <a:avLst/>
          </a:prstGeom>
        </p:spPr>
        <p:txBody>
          <a:bodyPr vert="horz" lIns="91440" tIns="45720" rIns="91440" bIns="45720" rtlCol="0" anchor="t" anchorCtr="0">
            <a:spAutoFit/>
          </a:bodyPr>
          <a:lstStyle/>
          <a:p>
            <a:r>
              <a:rPr lang="en-GB" dirty="0"/>
              <a:t>Click to edit Master title style</a:t>
            </a:r>
            <a:endParaRPr lang="en-CH" dirty="0"/>
          </a:p>
        </p:txBody>
      </p:sp>
      <p:sp>
        <p:nvSpPr>
          <p:cNvPr id="3" name="Text Placeholder 2">
            <a:extLst>
              <a:ext uri="{FF2B5EF4-FFF2-40B4-BE49-F238E27FC236}">
                <a16:creationId xmlns:a16="http://schemas.microsoft.com/office/drawing/2014/main" id="{9F8A706F-7114-8BA5-8B55-225F32597446}"/>
              </a:ext>
            </a:extLst>
          </p:cNvPr>
          <p:cNvSpPr>
            <a:spLocks noGrp="1"/>
          </p:cNvSpPr>
          <p:nvPr>
            <p:ph type="body" idx="1"/>
          </p:nvPr>
        </p:nvSpPr>
        <p:spPr>
          <a:xfrm>
            <a:off x="285505" y="1825625"/>
            <a:ext cx="1151963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4" name="Date Placeholder 3">
            <a:extLst>
              <a:ext uri="{FF2B5EF4-FFF2-40B4-BE49-F238E27FC236}">
                <a16:creationId xmlns:a16="http://schemas.microsoft.com/office/drawing/2014/main" id="{8A98679E-C50D-7319-2FD3-2B1F4A76ECF8}"/>
              </a:ext>
            </a:extLst>
          </p:cNvPr>
          <p:cNvSpPr>
            <a:spLocks noGrp="1"/>
          </p:cNvSpPr>
          <p:nvPr>
            <p:ph type="dt" sz="half" idx="2"/>
          </p:nvPr>
        </p:nvSpPr>
        <p:spPr>
          <a:xfrm>
            <a:off x="10257184" y="6356350"/>
            <a:ext cx="1016374"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fld id="{6241EF2D-98C8-624E-83E9-6B46E76A4C90}" type="datetime1">
              <a:rPr lang="en-US" smtClean="0"/>
              <a:pPr/>
              <a:t>10/28/25</a:t>
            </a:fld>
            <a:endParaRPr lang="en-US" dirty="0"/>
          </a:p>
        </p:txBody>
      </p:sp>
      <p:sp>
        <p:nvSpPr>
          <p:cNvPr id="6" name="Slide Number Placeholder 5">
            <a:extLst>
              <a:ext uri="{FF2B5EF4-FFF2-40B4-BE49-F238E27FC236}">
                <a16:creationId xmlns:a16="http://schemas.microsoft.com/office/drawing/2014/main" id="{5F6ABA25-902E-9261-7635-94BA2004DFCF}"/>
              </a:ext>
            </a:extLst>
          </p:cNvPr>
          <p:cNvSpPr>
            <a:spLocks noGrp="1"/>
          </p:cNvSpPr>
          <p:nvPr>
            <p:ph type="sldNum" sz="quarter" idx="4"/>
          </p:nvPr>
        </p:nvSpPr>
        <p:spPr>
          <a:xfrm>
            <a:off x="11414234" y="6356350"/>
            <a:ext cx="390904" cy="365125"/>
          </a:xfrm>
          <a:prstGeom prst="rect">
            <a:avLst/>
          </a:prstGeom>
        </p:spPr>
        <p:txBody>
          <a:bodyPr vert="horz" lIns="9000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4A16508-2F7A-774F-8676-A2E8B2242E9D}" type="slidenum">
              <a:rPr lang="en-CH" smtClean="0"/>
              <a:pPr/>
              <a:t>‹#›</a:t>
            </a:fld>
            <a:endParaRPr lang="en-CH" dirty="0"/>
          </a:p>
        </p:txBody>
      </p:sp>
      <p:sp>
        <p:nvSpPr>
          <p:cNvPr id="9" name="Footer Placeholder 8">
            <a:extLst>
              <a:ext uri="{FF2B5EF4-FFF2-40B4-BE49-F238E27FC236}">
                <a16:creationId xmlns:a16="http://schemas.microsoft.com/office/drawing/2014/main" id="{442258D6-489E-ED50-DF5E-0D083A3B4E70}"/>
              </a:ext>
            </a:extLst>
          </p:cNvPr>
          <p:cNvSpPr>
            <a:spLocks noGrp="1"/>
          </p:cNvSpPr>
          <p:nvPr>
            <p:ph type="ftr" sz="quarter" idx="3"/>
          </p:nvPr>
        </p:nvSpPr>
        <p:spPr>
          <a:xfrm>
            <a:off x="5897217" y="6356348"/>
            <a:ext cx="4233849"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GB"/>
              <a:t>Footer</a:t>
            </a:r>
            <a:endParaRPr lang="en-CH" dirty="0"/>
          </a:p>
        </p:txBody>
      </p:sp>
      <p:pic>
        <p:nvPicPr>
          <p:cNvPr id="11" name="Picture 10">
            <a:extLst>
              <a:ext uri="{FF2B5EF4-FFF2-40B4-BE49-F238E27FC236}">
                <a16:creationId xmlns:a16="http://schemas.microsoft.com/office/drawing/2014/main" id="{B94EFFCE-D683-EDDA-76D3-7F72C49F9C86}"/>
              </a:ext>
            </a:extLst>
          </p:cNvPr>
          <p:cNvPicPr>
            <a:picLocks noChangeAspect="1"/>
          </p:cNvPicPr>
          <p:nvPr userDrawn="1"/>
        </p:nvPicPr>
        <p:blipFill>
          <a:blip r:embed="rId17">
            <a:lum bright="60000"/>
          </a:blip>
          <a:stretch>
            <a:fillRect/>
          </a:stretch>
        </p:blipFill>
        <p:spPr>
          <a:xfrm>
            <a:off x="285505" y="6391624"/>
            <a:ext cx="2879726" cy="294575"/>
          </a:xfrm>
          <a:prstGeom prst="rect">
            <a:avLst/>
          </a:prstGeom>
        </p:spPr>
      </p:pic>
    </p:spTree>
    <p:extLst>
      <p:ext uri="{BB962C8B-B14F-4D97-AF65-F5344CB8AC3E}">
        <p14:creationId xmlns:p14="http://schemas.microsoft.com/office/powerpoint/2010/main" val="1039063451"/>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62" r:id="rId4"/>
    <p:sldLayoutId id="2147483663" r:id="rId5"/>
    <p:sldLayoutId id="2147483664" r:id="rId6"/>
    <p:sldLayoutId id="2147483658" r:id="rId7"/>
    <p:sldLayoutId id="2147483650" r:id="rId8"/>
    <p:sldLayoutId id="2147483651" r:id="rId9"/>
    <p:sldLayoutId id="2147483652" r:id="rId10"/>
    <p:sldLayoutId id="2147483653" r:id="rId11"/>
    <p:sldLayoutId id="2147483654" r:id="rId12"/>
    <p:sldLayoutId id="2147483655" r:id="rId13"/>
    <p:sldLayoutId id="2147483659" r:id="rId14"/>
    <p:sldLayoutId id="2147483656" r:id="rId15"/>
  </p:sldLayoutIdLst>
  <p:hf hdr="0"/>
  <p:txStyles>
    <p:titleStyle>
      <a:lvl1pPr algn="l" defTabSz="914400" rtl="0" eaLnBrk="1" latinLnBrk="0" hangingPunct="1">
        <a:lnSpc>
          <a:spcPct val="90000"/>
        </a:lnSpc>
        <a:spcBef>
          <a:spcPct val="0"/>
        </a:spcBef>
        <a:buNone/>
        <a:defRPr sz="4400" kern="1200">
          <a:solidFill>
            <a:schemeClr val="tx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85DA-B381-3774-F2AC-34CC7F9F01EC}"/>
              </a:ext>
            </a:extLst>
          </p:cNvPr>
          <p:cNvSpPr>
            <a:spLocks noGrp="1"/>
          </p:cNvSpPr>
          <p:nvPr>
            <p:ph type="title"/>
          </p:nvPr>
        </p:nvSpPr>
        <p:spPr/>
        <p:txBody>
          <a:bodyPr/>
          <a:lstStyle/>
          <a:p>
            <a:r>
              <a:rPr lang="en-US" dirty="0"/>
              <a:t>About this template</a:t>
            </a:r>
            <a:endParaRPr lang="en-CH" dirty="0"/>
          </a:p>
        </p:txBody>
      </p:sp>
      <p:sp>
        <p:nvSpPr>
          <p:cNvPr id="4" name="Date Placeholder 3">
            <a:extLst>
              <a:ext uri="{FF2B5EF4-FFF2-40B4-BE49-F238E27FC236}">
                <a16:creationId xmlns:a16="http://schemas.microsoft.com/office/drawing/2014/main" id="{161F3A2D-572F-98D1-E187-F790678CC170}"/>
              </a:ext>
            </a:extLst>
          </p:cNvPr>
          <p:cNvSpPr>
            <a:spLocks noGrp="1"/>
          </p:cNvSpPr>
          <p:nvPr>
            <p:ph type="dt" sz="half" idx="10"/>
          </p:nvPr>
        </p:nvSpPr>
        <p:spPr>
          <a:xfrm>
            <a:off x="10257184" y="6356350"/>
            <a:ext cx="1016374" cy="365125"/>
          </a:xfrm>
        </p:spPr>
        <p:txBody>
          <a:bodyPr/>
          <a:lstStyle/>
          <a:p>
            <a:fld id="{6CFE0D5B-F0E9-1C4B-80DD-0C146F954E60}" type="datetime1">
              <a:rPr lang="de-CH" smtClean="0"/>
              <a:t>28.10.25</a:t>
            </a:fld>
            <a:endParaRPr lang="en-CH"/>
          </a:p>
        </p:txBody>
      </p:sp>
      <p:sp>
        <p:nvSpPr>
          <p:cNvPr id="5" name="Footer Placeholder 4">
            <a:extLst>
              <a:ext uri="{FF2B5EF4-FFF2-40B4-BE49-F238E27FC236}">
                <a16:creationId xmlns:a16="http://schemas.microsoft.com/office/drawing/2014/main" id="{00785CE6-1451-DCC4-44FA-31222F0A8155}"/>
              </a:ext>
            </a:extLst>
          </p:cNvPr>
          <p:cNvSpPr>
            <a:spLocks noGrp="1"/>
          </p:cNvSpPr>
          <p:nvPr>
            <p:ph type="ftr" sz="quarter" idx="11"/>
          </p:nvPr>
        </p:nvSpPr>
        <p:spPr>
          <a:xfrm>
            <a:off x="6095999" y="6356350"/>
            <a:ext cx="4233849" cy="365125"/>
          </a:xfrm>
        </p:spPr>
        <p:txBody>
          <a:bodyPr/>
          <a:lstStyle/>
          <a:p>
            <a:endParaRPr lang="en-CH" dirty="0"/>
          </a:p>
        </p:txBody>
      </p:sp>
      <p:sp>
        <p:nvSpPr>
          <p:cNvPr id="6" name="Slide Number Placeholder 5">
            <a:extLst>
              <a:ext uri="{FF2B5EF4-FFF2-40B4-BE49-F238E27FC236}">
                <a16:creationId xmlns:a16="http://schemas.microsoft.com/office/drawing/2014/main" id="{17B19AC4-F753-A00B-74D4-145FA853A573}"/>
              </a:ext>
            </a:extLst>
          </p:cNvPr>
          <p:cNvSpPr>
            <a:spLocks noGrp="1"/>
          </p:cNvSpPr>
          <p:nvPr>
            <p:ph type="sldNum" sz="quarter" idx="12"/>
          </p:nvPr>
        </p:nvSpPr>
        <p:spPr>
          <a:xfrm>
            <a:off x="11414234" y="6356350"/>
            <a:ext cx="390904" cy="365125"/>
          </a:xfrm>
        </p:spPr>
        <p:txBody>
          <a:bodyPr/>
          <a:lstStyle/>
          <a:p>
            <a:fld id="{24A16508-2F7A-774F-8676-A2E8B2242E9D}" type="slidenum">
              <a:rPr lang="en-CH" smtClean="0"/>
              <a:t>1</a:t>
            </a:fld>
            <a:endParaRPr lang="en-CH"/>
          </a:p>
        </p:txBody>
      </p:sp>
      <p:sp>
        <p:nvSpPr>
          <p:cNvPr id="8" name="Content Placeholder 7">
            <a:extLst>
              <a:ext uri="{FF2B5EF4-FFF2-40B4-BE49-F238E27FC236}">
                <a16:creationId xmlns:a16="http://schemas.microsoft.com/office/drawing/2014/main" id="{74018732-ABFF-8F56-46AE-8C57DD6D215F}"/>
              </a:ext>
            </a:extLst>
          </p:cNvPr>
          <p:cNvSpPr>
            <a:spLocks noGrp="1"/>
          </p:cNvSpPr>
          <p:nvPr>
            <p:ph idx="1"/>
          </p:nvPr>
        </p:nvSpPr>
        <p:spPr>
          <a:xfrm>
            <a:off x="838200" y="1911879"/>
            <a:ext cx="10515600" cy="3616375"/>
          </a:xfrm>
        </p:spPr>
        <p:txBody>
          <a:bodyPr/>
          <a:lstStyle/>
          <a:p>
            <a:r>
              <a:rPr lang="en-CH" dirty="0"/>
              <a:t>This template is still an early version</a:t>
            </a:r>
          </a:p>
          <a:p>
            <a:pPr lvl="1"/>
            <a:r>
              <a:rPr lang="en-CH" dirty="0"/>
              <a:t>Let us know if you have any feedback or requests</a:t>
            </a:r>
          </a:p>
          <a:p>
            <a:r>
              <a:rPr lang="en-CH" dirty="0"/>
              <a:t>The template also has a pre-set color scheme (Collegium red)</a:t>
            </a:r>
          </a:p>
          <a:p>
            <a:pPr lvl="1"/>
            <a:r>
              <a:rPr lang="en-GB" dirty="0"/>
              <a:t>M</a:t>
            </a:r>
            <a:r>
              <a:rPr lang="en-CH" dirty="0"/>
              <a:t>ore color scheme options will be available soon</a:t>
            </a:r>
          </a:p>
          <a:p>
            <a:r>
              <a:rPr lang="en-CH" dirty="0"/>
              <a:t>This template mainly uses the font Palatino</a:t>
            </a:r>
          </a:p>
          <a:p>
            <a:pPr lvl="1"/>
            <a:r>
              <a:rPr lang="en-CH" dirty="0"/>
              <a:t>With some smaller information in Arial</a:t>
            </a:r>
          </a:p>
          <a:p>
            <a:r>
              <a:rPr lang="en-CH" dirty="0">
                <a:solidFill>
                  <a:schemeClr val="accent3"/>
                </a:solidFill>
                <a:sym typeface="Wingdings" pitchFamily="2" charset="2"/>
              </a:rPr>
              <a:t>What follows are some examples of how the template slides may be used, feel free to delete those or alter them</a:t>
            </a:r>
          </a:p>
        </p:txBody>
      </p:sp>
    </p:spTree>
    <p:extLst>
      <p:ext uri="{BB962C8B-B14F-4D97-AF65-F5344CB8AC3E}">
        <p14:creationId xmlns:p14="http://schemas.microsoft.com/office/powerpoint/2010/main" val="393859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4C26-407F-62DE-D8A9-A3ECA0C1BB44}"/>
              </a:ext>
            </a:extLst>
          </p:cNvPr>
          <p:cNvSpPr>
            <a:spLocks noGrp="1"/>
          </p:cNvSpPr>
          <p:nvPr>
            <p:ph type="title"/>
          </p:nvPr>
        </p:nvSpPr>
        <p:spPr/>
        <p:txBody>
          <a:bodyPr/>
          <a:lstStyle/>
          <a:p>
            <a:r>
              <a:rPr lang="en-CH" dirty="0"/>
              <a:t>Section Header</a:t>
            </a:r>
          </a:p>
        </p:txBody>
      </p:sp>
      <p:sp>
        <p:nvSpPr>
          <p:cNvPr id="3" name="Text Placeholder 2">
            <a:extLst>
              <a:ext uri="{FF2B5EF4-FFF2-40B4-BE49-F238E27FC236}">
                <a16:creationId xmlns:a16="http://schemas.microsoft.com/office/drawing/2014/main" id="{5504E3AB-8EE2-594B-B783-95C0B20A5836}"/>
              </a:ext>
            </a:extLst>
          </p:cNvPr>
          <p:cNvSpPr>
            <a:spLocks noGrp="1"/>
          </p:cNvSpPr>
          <p:nvPr>
            <p:ph type="body" idx="1"/>
          </p:nvPr>
        </p:nvSpPr>
        <p:spPr/>
        <p:txBody>
          <a:bodyPr/>
          <a:lstStyle/>
          <a:p>
            <a:r>
              <a:rPr lang="en-CH" dirty="0"/>
              <a:t>Section Subhead</a:t>
            </a:r>
          </a:p>
        </p:txBody>
      </p:sp>
      <p:sp>
        <p:nvSpPr>
          <p:cNvPr id="4" name="Date Placeholder 3">
            <a:extLst>
              <a:ext uri="{FF2B5EF4-FFF2-40B4-BE49-F238E27FC236}">
                <a16:creationId xmlns:a16="http://schemas.microsoft.com/office/drawing/2014/main" id="{8E91D1A3-EE78-6D23-33FF-147258D18D84}"/>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1CE3A6BE-56AD-5A38-3B22-87A93E9D99F8}"/>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7A2B3B5F-5F65-E818-6A5C-DCA9880BF068}"/>
              </a:ext>
            </a:extLst>
          </p:cNvPr>
          <p:cNvSpPr>
            <a:spLocks noGrp="1"/>
          </p:cNvSpPr>
          <p:nvPr>
            <p:ph type="sldNum" sz="quarter" idx="12"/>
          </p:nvPr>
        </p:nvSpPr>
        <p:spPr/>
        <p:txBody>
          <a:bodyPr/>
          <a:lstStyle/>
          <a:p>
            <a:fld id="{24A16508-2F7A-774F-8676-A2E8B2242E9D}" type="slidenum">
              <a:rPr lang="en-CH" smtClean="0"/>
              <a:pPr/>
              <a:t>10</a:t>
            </a:fld>
            <a:endParaRPr lang="en-CH" dirty="0"/>
          </a:p>
        </p:txBody>
      </p:sp>
    </p:spTree>
    <p:extLst>
      <p:ext uri="{BB962C8B-B14F-4D97-AF65-F5344CB8AC3E}">
        <p14:creationId xmlns:p14="http://schemas.microsoft.com/office/powerpoint/2010/main" val="287032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9EA4-072E-4098-2BF6-BA1C552EED78}"/>
              </a:ext>
            </a:extLst>
          </p:cNvPr>
          <p:cNvSpPr>
            <a:spLocks noGrp="1"/>
          </p:cNvSpPr>
          <p:nvPr>
            <p:ph type="title"/>
          </p:nvPr>
        </p:nvSpPr>
        <p:spPr/>
        <p:txBody>
          <a:bodyPr/>
          <a:lstStyle/>
          <a:p>
            <a:r>
              <a:rPr lang="en-CH" dirty="0"/>
              <a:t>Slide with one content box: text</a:t>
            </a:r>
          </a:p>
        </p:txBody>
      </p:sp>
      <p:sp>
        <p:nvSpPr>
          <p:cNvPr id="3" name="Content Placeholder 2">
            <a:extLst>
              <a:ext uri="{FF2B5EF4-FFF2-40B4-BE49-F238E27FC236}">
                <a16:creationId xmlns:a16="http://schemas.microsoft.com/office/drawing/2014/main" id="{857548E0-AE00-971E-D57C-1C4E47768FD6}"/>
              </a:ext>
            </a:extLst>
          </p:cNvPr>
          <p:cNvSpPr>
            <a:spLocks noGrp="1"/>
          </p:cNvSpPr>
          <p:nvPr>
            <p:ph idx="1"/>
          </p:nvPr>
        </p:nvSpPr>
        <p:spPr>
          <a:xfrm>
            <a:off x="838200" y="1861903"/>
            <a:ext cx="10515600" cy="2441951"/>
          </a:xfrm>
        </p:spPr>
        <p:txBody>
          <a:bodyPr/>
          <a:lstStyle/>
          <a:p>
            <a:pPr marL="0" indent="0">
              <a:buNone/>
            </a:pPr>
            <a:r>
              <a:rPr lang="en-CH" dirty="0"/>
              <a:t>Text goes here. The same template can also be used to add one central image.</a:t>
            </a:r>
          </a:p>
          <a:p>
            <a:r>
              <a:rPr lang="en-CH" dirty="0"/>
              <a:t>List format</a:t>
            </a:r>
          </a:p>
          <a:p>
            <a:pPr lvl="1"/>
            <a:r>
              <a:rPr lang="en-CH" dirty="0"/>
              <a:t>List item level 2</a:t>
            </a:r>
          </a:p>
          <a:p>
            <a:pPr lvl="2"/>
            <a:r>
              <a:rPr lang="en-CH" dirty="0"/>
              <a:t>List item level 3</a:t>
            </a:r>
          </a:p>
          <a:p>
            <a:pPr lvl="3"/>
            <a:r>
              <a:rPr lang="en-CH" dirty="0"/>
              <a:t>List item level 4</a:t>
            </a:r>
          </a:p>
        </p:txBody>
      </p:sp>
      <p:sp>
        <p:nvSpPr>
          <p:cNvPr id="4" name="Date Placeholder 3">
            <a:extLst>
              <a:ext uri="{FF2B5EF4-FFF2-40B4-BE49-F238E27FC236}">
                <a16:creationId xmlns:a16="http://schemas.microsoft.com/office/drawing/2014/main" id="{B258C8DB-14E2-9039-B8C9-69974A994484}"/>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06B29C69-8A1B-AF0B-3DD3-AF4C8CCCF9E9}"/>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EE4D06C7-1BF6-67A7-DEEE-8648B3185758}"/>
              </a:ext>
            </a:extLst>
          </p:cNvPr>
          <p:cNvSpPr>
            <a:spLocks noGrp="1"/>
          </p:cNvSpPr>
          <p:nvPr>
            <p:ph type="sldNum" sz="quarter" idx="12"/>
          </p:nvPr>
        </p:nvSpPr>
        <p:spPr/>
        <p:txBody>
          <a:bodyPr/>
          <a:lstStyle/>
          <a:p>
            <a:fld id="{24A16508-2F7A-774F-8676-A2E8B2242E9D}" type="slidenum">
              <a:rPr lang="en-CH" smtClean="0"/>
              <a:pPr/>
              <a:t>11</a:t>
            </a:fld>
            <a:endParaRPr lang="en-CH" dirty="0"/>
          </a:p>
        </p:txBody>
      </p:sp>
    </p:spTree>
    <p:extLst>
      <p:ext uri="{BB962C8B-B14F-4D97-AF65-F5344CB8AC3E}">
        <p14:creationId xmlns:p14="http://schemas.microsoft.com/office/powerpoint/2010/main" val="268745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776A-8B81-9488-AF1A-622501A80BA2}"/>
              </a:ext>
            </a:extLst>
          </p:cNvPr>
          <p:cNvSpPr>
            <a:spLocks noGrp="1"/>
          </p:cNvSpPr>
          <p:nvPr>
            <p:ph type="title"/>
          </p:nvPr>
        </p:nvSpPr>
        <p:spPr/>
        <p:txBody>
          <a:bodyPr/>
          <a:lstStyle/>
          <a:p>
            <a:r>
              <a:rPr lang="en-CH" dirty="0"/>
              <a:t>Slide with two content boxes: text + text</a:t>
            </a:r>
          </a:p>
        </p:txBody>
      </p:sp>
      <p:sp>
        <p:nvSpPr>
          <p:cNvPr id="3" name="Content Placeholder 2">
            <a:extLst>
              <a:ext uri="{FF2B5EF4-FFF2-40B4-BE49-F238E27FC236}">
                <a16:creationId xmlns:a16="http://schemas.microsoft.com/office/drawing/2014/main" id="{1591BE13-BA1B-1DF0-8854-E352BD2A4589}"/>
              </a:ext>
            </a:extLst>
          </p:cNvPr>
          <p:cNvSpPr>
            <a:spLocks noGrp="1"/>
          </p:cNvSpPr>
          <p:nvPr>
            <p:ph sz="half" idx="1"/>
          </p:nvPr>
        </p:nvSpPr>
        <p:spPr/>
        <p:txBody>
          <a:bodyPr/>
          <a:lstStyle/>
          <a:p>
            <a:pPr marL="0" indent="0">
              <a:buNone/>
            </a:pPr>
            <a:r>
              <a:rPr lang="en-CH" dirty="0"/>
              <a:t>Text goes here. The same template can also be used to add an image in this position.</a:t>
            </a:r>
          </a:p>
          <a:p>
            <a:r>
              <a:rPr lang="en-CH" dirty="0"/>
              <a:t>List format</a:t>
            </a:r>
          </a:p>
          <a:p>
            <a:pPr lvl="1"/>
            <a:r>
              <a:rPr lang="en-CH" dirty="0"/>
              <a:t>List item level 2</a:t>
            </a:r>
          </a:p>
          <a:p>
            <a:pPr lvl="2"/>
            <a:r>
              <a:rPr lang="en-CH" dirty="0"/>
              <a:t>List item level 3</a:t>
            </a:r>
          </a:p>
          <a:p>
            <a:pPr lvl="3"/>
            <a:r>
              <a:rPr lang="en-CH" dirty="0"/>
              <a:t>List item level 4</a:t>
            </a:r>
          </a:p>
        </p:txBody>
      </p:sp>
      <p:sp>
        <p:nvSpPr>
          <p:cNvPr id="4" name="Content Placeholder 3">
            <a:extLst>
              <a:ext uri="{FF2B5EF4-FFF2-40B4-BE49-F238E27FC236}">
                <a16:creationId xmlns:a16="http://schemas.microsoft.com/office/drawing/2014/main" id="{FE8BBD24-93D8-1DF9-A37F-C0885F0882A3}"/>
              </a:ext>
            </a:extLst>
          </p:cNvPr>
          <p:cNvSpPr>
            <a:spLocks noGrp="1"/>
          </p:cNvSpPr>
          <p:nvPr>
            <p:ph sz="half" idx="2"/>
          </p:nvPr>
        </p:nvSpPr>
        <p:spPr/>
        <p:txBody>
          <a:bodyPr/>
          <a:lstStyle/>
          <a:p>
            <a:pPr marL="0" indent="0">
              <a:buNone/>
            </a:pPr>
            <a:r>
              <a:rPr lang="en-CH" dirty="0"/>
              <a:t>Text goes here. The same template can also be used to add an image in this position.</a:t>
            </a:r>
          </a:p>
          <a:p>
            <a:r>
              <a:rPr lang="en-CH" dirty="0"/>
              <a:t>List format</a:t>
            </a:r>
          </a:p>
          <a:p>
            <a:pPr lvl="1"/>
            <a:r>
              <a:rPr lang="en-CH" dirty="0"/>
              <a:t>List item level 2</a:t>
            </a:r>
          </a:p>
          <a:p>
            <a:pPr lvl="2"/>
            <a:r>
              <a:rPr lang="en-CH" dirty="0"/>
              <a:t>List item level 3</a:t>
            </a:r>
          </a:p>
          <a:p>
            <a:pPr lvl="3"/>
            <a:r>
              <a:rPr lang="en-CH" dirty="0"/>
              <a:t>List item level 4</a:t>
            </a:r>
          </a:p>
        </p:txBody>
      </p:sp>
      <p:sp>
        <p:nvSpPr>
          <p:cNvPr id="5" name="Text Placeholder 4">
            <a:extLst>
              <a:ext uri="{FF2B5EF4-FFF2-40B4-BE49-F238E27FC236}">
                <a16:creationId xmlns:a16="http://schemas.microsoft.com/office/drawing/2014/main" id="{4FDCA757-C13E-CABB-1EE6-60CF8697F720}"/>
              </a:ext>
            </a:extLst>
          </p:cNvPr>
          <p:cNvSpPr>
            <a:spLocks noGrp="1"/>
          </p:cNvSpPr>
          <p:nvPr>
            <p:ph type="body" idx="14"/>
          </p:nvPr>
        </p:nvSpPr>
        <p:spPr/>
        <p:txBody>
          <a:bodyPr/>
          <a:lstStyle/>
          <a:p>
            <a:endParaRPr lang="en-CH"/>
          </a:p>
        </p:txBody>
      </p:sp>
      <p:sp>
        <p:nvSpPr>
          <p:cNvPr id="6" name="Date Placeholder 5">
            <a:extLst>
              <a:ext uri="{FF2B5EF4-FFF2-40B4-BE49-F238E27FC236}">
                <a16:creationId xmlns:a16="http://schemas.microsoft.com/office/drawing/2014/main" id="{A92AB092-E250-E5C7-E798-39D6791D3ADF}"/>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7" name="Footer Placeholder 6">
            <a:extLst>
              <a:ext uri="{FF2B5EF4-FFF2-40B4-BE49-F238E27FC236}">
                <a16:creationId xmlns:a16="http://schemas.microsoft.com/office/drawing/2014/main" id="{82569787-4F37-746B-4044-FFC0745CDD7C}"/>
              </a:ext>
            </a:extLst>
          </p:cNvPr>
          <p:cNvSpPr>
            <a:spLocks noGrp="1"/>
          </p:cNvSpPr>
          <p:nvPr>
            <p:ph type="ftr" sz="quarter" idx="16"/>
          </p:nvPr>
        </p:nvSpPr>
        <p:spPr/>
        <p:txBody>
          <a:bodyPr/>
          <a:lstStyle/>
          <a:p>
            <a:r>
              <a:rPr lang="en-GB"/>
              <a:t>Footer</a:t>
            </a:r>
            <a:endParaRPr lang="en-CH" dirty="0"/>
          </a:p>
        </p:txBody>
      </p:sp>
      <p:sp>
        <p:nvSpPr>
          <p:cNvPr id="8" name="Slide Number Placeholder 7">
            <a:extLst>
              <a:ext uri="{FF2B5EF4-FFF2-40B4-BE49-F238E27FC236}">
                <a16:creationId xmlns:a16="http://schemas.microsoft.com/office/drawing/2014/main" id="{3744B1E4-B62E-264E-C0AF-773208686BB2}"/>
              </a:ext>
            </a:extLst>
          </p:cNvPr>
          <p:cNvSpPr>
            <a:spLocks noGrp="1"/>
          </p:cNvSpPr>
          <p:nvPr>
            <p:ph type="sldNum" sz="quarter" idx="17"/>
          </p:nvPr>
        </p:nvSpPr>
        <p:spPr/>
        <p:txBody>
          <a:bodyPr/>
          <a:lstStyle/>
          <a:p>
            <a:fld id="{24A16508-2F7A-774F-8676-A2E8B2242E9D}" type="slidenum">
              <a:rPr lang="en-CH" smtClean="0"/>
              <a:pPr/>
              <a:t>12</a:t>
            </a:fld>
            <a:endParaRPr lang="en-CH" dirty="0"/>
          </a:p>
        </p:txBody>
      </p:sp>
      <p:sp>
        <p:nvSpPr>
          <p:cNvPr id="9" name="Text Placeholder 8">
            <a:extLst>
              <a:ext uri="{FF2B5EF4-FFF2-40B4-BE49-F238E27FC236}">
                <a16:creationId xmlns:a16="http://schemas.microsoft.com/office/drawing/2014/main" id="{D2D90CDA-EF2B-59B2-94AC-BE645179BB15}"/>
              </a:ext>
            </a:extLst>
          </p:cNvPr>
          <p:cNvSpPr>
            <a:spLocks noGrp="1"/>
          </p:cNvSpPr>
          <p:nvPr>
            <p:ph type="body" idx="18"/>
          </p:nvPr>
        </p:nvSpPr>
        <p:spPr/>
        <p:txBody>
          <a:bodyPr/>
          <a:lstStyle/>
          <a:p>
            <a:endParaRPr lang="en-CH"/>
          </a:p>
        </p:txBody>
      </p:sp>
    </p:spTree>
    <p:extLst>
      <p:ext uri="{BB962C8B-B14F-4D97-AF65-F5344CB8AC3E}">
        <p14:creationId xmlns:p14="http://schemas.microsoft.com/office/powerpoint/2010/main" val="75024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99B9-C377-3086-2CF4-03D3FA3D6BD9}"/>
              </a:ext>
            </a:extLst>
          </p:cNvPr>
          <p:cNvSpPr>
            <a:spLocks noGrp="1"/>
          </p:cNvSpPr>
          <p:nvPr>
            <p:ph type="title"/>
          </p:nvPr>
        </p:nvSpPr>
        <p:spPr/>
        <p:txBody>
          <a:bodyPr/>
          <a:lstStyle/>
          <a:p>
            <a:r>
              <a:rPr lang="en-CH" dirty="0"/>
              <a:t>Slide with two content boxes: text + image</a:t>
            </a:r>
          </a:p>
        </p:txBody>
      </p:sp>
      <p:sp>
        <p:nvSpPr>
          <p:cNvPr id="3" name="Content Placeholder 2">
            <a:extLst>
              <a:ext uri="{FF2B5EF4-FFF2-40B4-BE49-F238E27FC236}">
                <a16:creationId xmlns:a16="http://schemas.microsoft.com/office/drawing/2014/main" id="{03FE1358-0033-50A0-76E7-99A643677694}"/>
              </a:ext>
            </a:extLst>
          </p:cNvPr>
          <p:cNvSpPr>
            <a:spLocks noGrp="1"/>
          </p:cNvSpPr>
          <p:nvPr>
            <p:ph sz="half" idx="1"/>
          </p:nvPr>
        </p:nvSpPr>
        <p:spPr/>
        <p:txBody>
          <a:bodyPr/>
          <a:lstStyle/>
          <a:p>
            <a:pPr marL="0" indent="0">
              <a:buNone/>
            </a:pPr>
            <a:r>
              <a:rPr lang="en-CH" dirty="0"/>
              <a:t>Text goes here. The same template can also be used to add an image in this position.</a:t>
            </a:r>
          </a:p>
          <a:p>
            <a:r>
              <a:rPr lang="en-CH" dirty="0"/>
              <a:t>List format</a:t>
            </a:r>
          </a:p>
          <a:p>
            <a:pPr lvl="1"/>
            <a:r>
              <a:rPr lang="en-CH" dirty="0"/>
              <a:t>List item level 2</a:t>
            </a:r>
          </a:p>
          <a:p>
            <a:pPr lvl="2"/>
            <a:r>
              <a:rPr lang="en-CH" dirty="0"/>
              <a:t>List item level 3</a:t>
            </a:r>
          </a:p>
          <a:p>
            <a:pPr lvl="3"/>
            <a:r>
              <a:rPr lang="en-CH" dirty="0"/>
              <a:t>List item level 4</a:t>
            </a:r>
          </a:p>
        </p:txBody>
      </p:sp>
      <p:sp>
        <p:nvSpPr>
          <p:cNvPr id="5" name="Text Placeholder 4">
            <a:extLst>
              <a:ext uri="{FF2B5EF4-FFF2-40B4-BE49-F238E27FC236}">
                <a16:creationId xmlns:a16="http://schemas.microsoft.com/office/drawing/2014/main" id="{EFD7C821-F06A-7AA7-36F8-B758D7CB7E4D}"/>
              </a:ext>
            </a:extLst>
          </p:cNvPr>
          <p:cNvSpPr>
            <a:spLocks noGrp="1"/>
          </p:cNvSpPr>
          <p:nvPr>
            <p:ph type="body" idx="14"/>
          </p:nvPr>
        </p:nvSpPr>
        <p:spPr/>
        <p:txBody>
          <a:bodyPr/>
          <a:lstStyle/>
          <a:p>
            <a:r>
              <a:rPr lang="en-CH" dirty="0"/>
              <a:t>Image captions are also possible. (Image: Collegium Helveticum/Eliot Gisel)</a:t>
            </a:r>
          </a:p>
        </p:txBody>
      </p:sp>
      <p:sp>
        <p:nvSpPr>
          <p:cNvPr id="6" name="Date Placeholder 5">
            <a:extLst>
              <a:ext uri="{FF2B5EF4-FFF2-40B4-BE49-F238E27FC236}">
                <a16:creationId xmlns:a16="http://schemas.microsoft.com/office/drawing/2014/main" id="{1530EEB3-B570-6954-75DC-C93EAEA5BE29}"/>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7" name="Footer Placeholder 6">
            <a:extLst>
              <a:ext uri="{FF2B5EF4-FFF2-40B4-BE49-F238E27FC236}">
                <a16:creationId xmlns:a16="http://schemas.microsoft.com/office/drawing/2014/main" id="{89ADDBA2-1C3A-3CAA-9789-8AD23C142CD8}"/>
              </a:ext>
            </a:extLst>
          </p:cNvPr>
          <p:cNvSpPr>
            <a:spLocks noGrp="1"/>
          </p:cNvSpPr>
          <p:nvPr>
            <p:ph type="ftr" sz="quarter" idx="16"/>
          </p:nvPr>
        </p:nvSpPr>
        <p:spPr/>
        <p:txBody>
          <a:bodyPr/>
          <a:lstStyle/>
          <a:p>
            <a:r>
              <a:rPr lang="en-GB"/>
              <a:t>Footer</a:t>
            </a:r>
            <a:endParaRPr lang="en-CH" dirty="0"/>
          </a:p>
        </p:txBody>
      </p:sp>
      <p:sp>
        <p:nvSpPr>
          <p:cNvPr id="8" name="Slide Number Placeholder 7">
            <a:extLst>
              <a:ext uri="{FF2B5EF4-FFF2-40B4-BE49-F238E27FC236}">
                <a16:creationId xmlns:a16="http://schemas.microsoft.com/office/drawing/2014/main" id="{0B1CC7E1-9FED-2322-09F3-23BFC4463BC0}"/>
              </a:ext>
            </a:extLst>
          </p:cNvPr>
          <p:cNvSpPr>
            <a:spLocks noGrp="1"/>
          </p:cNvSpPr>
          <p:nvPr>
            <p:ph type="sldNum" sz="quarter" idx="17"/>
          </p:nvPr>
        </p:nvSpPr>
        <p:spPr/>
        <p:txBody>
          <a:bodyPr/>
          <a:lstStyle/>
          <a:p>
            <a:fld id="{24A16508-2F7A-774F-8676-A2E8B2242E9D}" type="slidenum">
              <a:rPr lang="en-CH" smtClean="0"/>
              <a:pPr/>
              <a:t>13</a:t>
            </a:fld>
            <a:endParaRPr lang="en-CH" dirty="0"/>
          </a:p>
        </p:txBody>
      </p:sp>
      <p:sp>
        <p:nvSpPr>
          <p:cNvPr id="9" name="Text Placeholder 8">
            <a:extLst>
              <a:ext uri="{FF2B5EF4-FFF2-40B4-BE49-F238E27FC236}">
                <a16:creationId xmlns:a16="http://schemas.microsoft.com/office/drawing/2014/main" id="{0340D593-BFEB-E3DE-AA2E-4C9E9FD309ED}"/>
              </a:ext>
            </a:extLst>
          </p:cNvPr>
          <p:cNvSpPr>
            <a:spLocks noGrp="1"/>
          </p:cNvSpPr>
          <p:nvPr>
            <p:ph type="body" idx="18"/>
          </p:nvPr>
        </p:nvSpPr>
        <p:spPr/>
        <p:txBody>
          <a:bodyPr/>
          <a:lstStyle/>
          <a:p>
            <a:r>
              <a:rPr lang="en-CH" dirty="0"/>
              <a:t>Source of information may also be added</a:t>
            </a:r>
          </a:p>
        </p:txBody>
      </p:sp>
      <p:pic>
        <p:nvPicPr>
          <p:cNvPr id="12" name="Content Placeholder 11">
            <a:extLst>
              <a:ext uri="{FF2B5EF4-FFF2-40B4-BE49-F238E27FC236}">
                <a16:creationId xmlns:a16="http://schemas.microsoft.com/office/drawing/2014/main" id="{32A5F042-3EB1-6CE3-2BB0-1114651D30A1}"/>
              </a:ext>
            </a:extLst>
          </p:cNvPr>
          <p:cNvPicPr>
            <a:picLocks noGrp="1" noChangeAspect="1"/>
          </p:cNvPicPr>
          <p:nvPr>
            <p:ph sz="half" idx="2"/>
          </p:nvPr>
        </p:nvPicPr>
        <p:blipFill>
          <a:blip r:embed="rId2"/>
          <a:stretch>
            <a:fillRect/>
          </a:stretch>
        </p:blipFill>
        <p:spPr>
          <a:xfrm>
            <a:off x="6262742" y="1627188"/>
            <a:ext cx="5162442" cy="4087812"/>
          </a:xfrm>
        </p:spPr>
      </p:pic>
    </p:spTree>
    <p:extLst>
      <p:ext uri="{BB962C8B-B14F-4D97-AF65-F5344CB8AC3E}">
        <p14:creationId xmlns:p14="http://schemas.microsoft.com/office/powerpoint/2010/main" val="359681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C578-4C75-AD1E-1B4B-67C37C4348B9}"/>
              </a:ext>
            </a:extLst>
          </p:cNvPr>
          <p:cNvSpPr>
            <a:spLocks noGrp="1"/>
          </p:cNvSpPr>
          <p:nvPr>
            <p:ph type="title"/>
          </p:nvPr>
        </p:nvSpPr>
        <p:spPr/>
        <p:txBody>
          <a:bodyPr/>
          <a:lstStyle/>
          <a:p>
            <a:r>
              <a:rPr lang="en-CH" dirty="0"/>
              <a:t>Slide with two content boxes: image + text</a:t>
            </a:r>
          </a:p>
        </p:txBody>
      </p:sp>
      <p:sp>
        <p:nvSpPr>
          <p:cNvPr id="4" name="Content Placeholder 3">
            <a:extLst>
              <a:ext uri="{FF2B5EF4-FFF2-40B4-BE49-F238E27FC236}">
                <a16:creationId xmlns:a16="http://schemas.microsoft.com/office/drawing/2014/main" id="{25C2C16E-6D57-E3FC-E496-1CA7A54B447E}"/>
              </a:ext>
            </a:extLst>
          </p:cNvPr>
          <p:cNvSpPr>
            <a:spLocks noGrp="1"/>
          </p:cNvSpPr>
          <p:nvPr>
            <p:ph sz="half" idx="2"/>
          </p:nvPr>
        </p:nvSpPr>
        <p:spPr/>
        <p:txBody>
          <a:bodyPr/>
          <a:lstStyle/>
          <a:p>
            <a:pPr marL="0" indent="0">
              <a:buNone/>
            </a:pPr>
            <a:r>
              <a:rPr lang="en-CH" dirty="0"/>
              <a:t>Text goes here. The same template can also be used to add an image in this position.</a:t>
            </a:r>
          </a:p>
          <a:p>
            <a:r>
              <a:rPr lang="en-CH" dirty="0"/>
              <a:t>List format</a:t>
            </a:r>
          </a:p>
          <a:p>
            <a:pPr lvl="1"/>
            <a:r>
              <a:rPr lang="en-CH" dirty="0"/>
              <a:t>List item level 2</a:t>
            </a:r>
          </a:p>
          <a:p>
            <a:pPr lvl="2"/>
            <a:r>
              <a:rPr lang="en-CH" dirty="0"/>
              <a:t>List item level 3</a:t>
            </a:r>
          </a:p>
          <a:p>
            <a:pPr lvl="3"/>
            <a:r>
              <a:rPr lang="en-CH" dirty="0"/>
              <a:t>List item level 4</a:t>
            </a:r>
          </a:p>
          <a:p>
            <a:pPr marL="0" indent="0">
              <a:buNone/>
            </a:pPr>
            <a:endParaRPr lang="en-CH" dirty="0"/>
          </a:p>
        </p:txBody>
      </p:sp>
      <p:sp>
        <p:nvSpPr>
          <p:cNvPr id="5" name="Text Placeholder 4">
            <a:extLst>
              <a:ext uri="{FF2B5EF4-FFF2-40B4-BE49-F238E27FC236}">
                <a16:creationId xmlns:a16="http://schemas.microsoft.com/office/drawing/2014/main" id="{9CF38122-BC0B-B693-53A6-DB4C4B70A12A}"/>
              </a:ext>
            </a:extLst>
          </p:cNvPr>
          <p:cNvSpPr>
            <a:spLocks noGrp="1"/>
          </p:cNvSpPr>
          <p:nvPr>
            <p:ph type="body" idx="14"/>
          </p:nvPr>
        </p:nvSpPr>
        <p:spPr/>
        <p:txBody>
          <a:bodyPr/>
          <a:lstStyle/>
          <a:p>
            <a:endParaRPr lang="en-CH"/>
          </a:p>
        </p:txBody>
      </p:sp>
      <p:sp>
        <p:nvSpPr>
          <p:cNvPr id="6" name="Date Placeholder 5">
            <a:extLst>
              <a:ext uri="{FF2B5EF4-FFF2-40B4-BE49-F238E27FC236}">
                <a16:creationId xmlns:a16="http://schemas.microsoft.com/office/drawing/2014/main" id="{3B5E320D-5C6C-9CE6-3671-0632585331B7}"/>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7" name="Footer Placeholder 6">
            <a:extLst>
              <a:ext uri="{FF2B5EF4-FFF2-40B4-BE49-F238E27FC236}">
                <a16:creationId xmlns:a16="http://schemas.microsoft.com/office/drawing/2014/main" id="{071BA4F3-C344-0105-13A9-AF0D5427E433}"/>
              </a:ext>
            </a:extLst>
          </p:cNvPr>
          <p:cNvSpPr>
            <a:spLocks noGrp="1"/>
          </p:cNvSpPr>
          <p:nvPr>
            <p:ph type="ftr" sz="quarter" idx="16"/>
          </p:nvPr>
        </p:nvSpPr>
        <p:spPr/>
        <p:txBody>
          <a:bodyPr/>
          <a:lstStyle/>
          <a:p>
            <a:r>
              <a:rPr lang="en-GB"/>
              <a:t>Footer</a:t>
            </a:r>
            <a:endParaRPr lang="en-CH" dirty="0"/>
          </a:p>
        </p:txBody>
      </p:sp>
      <p:sp>
        <p:nvSpPr>
          <p:cNvPr id="8" name="Slide Number Placeholder 7">
            <a:extLst>
              <a:ext uri="{FF2B5EF4-FFF2-40B4-BE49-F238E27FC236}">
                <a16:creationId xmlns:a16="http://schemas.microsoft.com/office/drawing/2014/main" id="{8BD3DF87-7D58-00A6-09A1-BC7B8B9582EA}"/>
              </a:ext>
            </a:extLst>
          </p:cNvPr>
          <p:cNvSpPr>
            <a:spLocks noGrp="1"/>
          </p:cNvSpPr>
          <p:nvPr>
            <p:ph type="sldNum" sz="quarter" idx="17"/>
          </p:nvPr>
        </p:nvSpPr>
        <p:spPr/>
        <p:txBody>
          <a:bodyPr/>
          <a:lstStyle/>
          <a:p>
            <a:fld id="{24A16508-2F7A-774F-8676-A2E8B2242E9D}" type="slidenum">
              <a:rPr lang="en-CH" smtClean="0"/>
              <a:pPr/>
              <a:t>14</a:t>
            </a:fld>
            <a:endParaRPr lang="en-CH" dirty="0"/>
          </a:p>
        </p:txBody>
      </p:sp>
      <p:sp>
        <p:nvSpPr>
          <p:cNvPr id="9" name="Text Placeholder 8">
            <a:extLst>
              <a:ext uri="{FF2B5EF4-FFF2-40B4-BE49-F238E27FC236}">
                <a16:creationId xmlns:a16="http://schemas.microsoft.com/office/drawing/2014/main" id="{7D274C17-9DCD-3E78-8190-FDAD930954BB}"/>
              </a:ext>
            </a:extLst>
          </p:cNvPr>
          <p:cNvSpPr>
            <a:spLocks noGrp="1"/>
          </p:cNvSpPr>
          <p:nvPr>
            <p:ph type="body" idx="18"/>
          </p:nvPr>
        </p:nvSpPr>
        <p:spPr/>
        <p:txBody>
          <a:bodyPr/>
          <a:lstStyle/>
          <a:p>
            <a:r>
              <a:rPr lang="en-GB" dirty="0"/>
              <a:t>The Semper Observatory, circa 1864–1910. (Image: ETH Library Zurich, Image Archive)</a:t>
            </a:r>
            <a:endParaRPr lang="en-CH" dirty="0"/>
          </a:p>
        </p:txBody>
      </p:sp>
      <p:pic>
        <p:nvPicPr>
          <p:cNvPr id="10" name="Content Placeholder 9">
            <a:extLst>
              <a:ext uri="{FF2B5EF4-FFF2-40B4-BE49-F238E27FC236}">
                <a16:creationId xmlns:a16="http://schemas.microsoft.com/office/drawing/2014/main" id="{9B089B64-E5BB-770B-6AC3-40C2DE067C96}"/>
              </a:ext>
            </a:extLst>
          </p:cNvPr>
          <p:cNvPicPr>
            <a:picLocks noGrp="1" noChangeAspect="1"/>
          </p:cNvPicPr>
          <p:nvPr>
            <p:ph sz="half" idx="1"/>
          </p:nvPr>
        </p:nvPicPr>
        <p:blipFill>
          <a:blip r:embed="rId2"/>
          <a:stretch>
            <a:fillRect/>
          </a:stretch>
        </p:blipFill>
        <p:spPr>
          <a:xfrm>
            <a:off x="757238" y="1629058"/>
            <a:ext cx="5181600" cy="4084071"/>
          </a:xfrm>
        </p:spPr>
      </p:pic>
    </p:spTree>
    <p:extLst>
      <p:ext uri="{BB962C8B-B14F-4D97-AF65-F5344CB8AC3E}">
        <p14:creationId xmlns:p14="http://schemas.microsoft.com/office/powerpoint/2010/main" val="331847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68EF-A6C7-A111-DF39-D1D514423324}"/>
              </a:ext>
            </a:extLst>
          </p:cNvPr>
          <p:cNvSpPr>
            <a:spLocks noGrp="1"/>
          </p:cNvSpPr>
          <p:nvPr>
            <p:ph type="title"/>
          </p:nvPr>
        </p:nvSpPr>
        <p:spPr/>
        <p:txBody>
          <a:bodyPr/>
          <a:lstStyle/>
          <a:p>
            <a:r>
              <a:rPr lang="en-CH" dirty="0"/>
              <a:t>Slide with two content boxes: image + image</a:t>
            </a:r>
          </a:p>
        </p:txBody>
      </p:sp>
      <p:sp>
        <p:nvSpPr>
          <p:cNvPr id="5" name="Text Placeholder 4">
            <a:extLst>
              <a:ext uri="{FF2B5EF4-FFF2-40B4-BE49-F238E27FC236}">
                <a16:creationId xmlns:a16="http://schemas.microsoft.com/office/drawing/2014/main" id="{275195EB-190F-A126-95DC-C4EC50D071A0}"/>
              </a:ext>
            </a:extLst>
          </p:cNvPr>
          <p:cNvSpPr>
            <a:spLocks noGrp="1"/>
          </p:cNvSpPr>
          <p:nvPr>
            <p:ph type="body" idx="14"/>
          </p:nvPr>
        </p:nvSpPr>
        <p:spPr>
          <a:xfrm>
            <a:off x="6261839" y="5807996"/>
            <a:ext cx="5191276" cy="230832"/>
          </a:xfrm>
        </p:spPr>
        <p:txBody>
          <a:bodyPr/>
          <a:lstStyle/>
          <a:p>
            <a:r>
              <a:rPr lang="en-CH" dirty="0"/>
              <a:t>Collegium courtyard. (Image: Collegium Helveticum/Eliot Gisel)</a:t>
            </a:r>
          </a:p>
        </p:txBody>
      </p:sp>
      <p:sp>
        <p:nvSpPr>
          <p:cNvPr id="6" name="Date Placeholder 5">
            <a:extLst>
              <a:ext uri="{FF2B5EF4-FFF2-40B4-BE49-F238E27FC236}">
                <a16:creationId xmlns:a16="http://schemas.microsoft.com/office/drawing/2014/main" id="{CB81DD87-BFFC-AA32-9AF3-CF18A0014E1D}"/>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7" name="Footer Placeholder 6">
            <a:extLst>
              <a:ext uri="{FF2B5EF4-FFF2-40B4-BE49-F238E27FC236}">
                <a16:creationId xmlns:a16="http://schemas.microsoft.com/office/drawing/2014/main" id="{CC594E1A-1836-BC3F-2FB9-5C6B55E82413}"/>
              </a:ext>
            </a:extLst>
          </p:cNvPr>
          <p:cNvSpPr>
            <a:spLocks noGrp="1"/>
          </p:cNvSpPr>
          <p:nvPr>
            <p:ph type="ftr" sz="quarter" idx="16"/>
          </p:nvPr>
        </p:nvSpPr>
        <p:spPr/>
        <p:txBody>
          <a:bodyPr/>
          <a:lstStyle/>
          <a:p>
            <a:r>
              <a:rPr lang="en-GB" dirty="0"/>
              <a:t>Footer</a:t>
            </a:r>
            <a:endParaRPr lang="en-CH" dirty="0"/>
          </a:p>
        </p:txBody>
      </p:sp>
      <p:sp>
        <p:nvSpPr>
          <p:cNvPr id="8" name="Slide Number Placeholder 7">
            <a:extLst>
              <a:ext uri="{FF2B5EF4-FFF2-40B4-BE49-F238E27FC236}">
                <a16:creationId xmlns:a16="http://schemas.microsoft.com/office/drawing/2014/main" id="{B632191A-0A48-86C1-37CA-C88E42323435}"/>
              </a:ext>
            </a:extLst>
          </p:cNvPr>
          <p:cNvSpPr>
            <a:spLocks noGrp="1"/>
          </p:cNvSpPr>
          <p:nvPr>
            <p:ph type="sldNum" sz="quarter" idx="17"/>
          </p:nvPr>
        </p:nvSpPr>
        <p:spPr/>
        <p:txBody>
          <a:bodyPr/>
          <a:lstStyle/>
          <a:p>
            <a:fld id="{24A16508-2F7A-774F-8676-A2E8B2242E9D}" type="slidenum">
              <a:rPr lang="en-CH" smtClean="0"/>
              <a:pPr/>
              <a:t>15</a:t>
            </a:fld>
            <a:endParaRPr lang="en-CH" dirty="0"/>
          </a:p>
        </p:txBody>
      </p:sp>
      <p:sp>
        <p:nvSpPr>
          <p:cNvPr id="9" name="Text Placeholder 8">
            <a:extLst>
              <a:ext uri="{FF2B5EF4-FFF2-40B4-BE49-F238E27FC236}">
                <a16:creationId xmlns:a16="http://schemas.microsoft.com/office/drawing/2014/main" id="{D44A946C-8E64-C979-7E4F-81D85F4958BB}"/>
              </a:ext>
            </a:extLst>
          </p:cNvPr>
          <p:cNvSpPr>
            <a:spLocks noGrp="1"/>
          </p:cNvSpPr>
          <p:nvPr>
            <p:ph type="body" idx="18"/>
          </p:nvPr>
        </p:nvSpPr>
        <p:spPr>
          <a:xfrm>
            <a:off x="747236" y="5801689"/>
            <a:ext cx="5191276" cy="230832"/>
          </a:xfrm>
        </p:spPr>
        <p:txBody>
          <a:bodyPr/>
          <a:lstStyle/>
          <a:p>
            <a:r>
              <a:rPr lang="en-GB" dirty="0"/>
              <a:t>The Semper Observatory, circa 1864–1910. (Image: ETH Library Zurich, Image Archive)</a:t>
            </a:r>
            <a:endParaRPr lang="en-CH" dirty="0"/>
          </a:p>
        </p:txBody>
      </p:sp>
      <p:pic>
        <p:nvPicPr>
          <p:cNvPr id="17" name="Content Placeholder 16">
            <a:extLst>
              <a:ext uri="{FF2B5EF4-FFF2-40B4-BE49-F238E27FC236}">
                <a16:creationId xmlns:a16="http://schemas.microsoft.com/office/drawing/2014/main" id="{E6103C20-B57D-C082-24F8-BD7B029DB6A9}"/>
              </a:ext>
            </a:extLst>
          </p:cNvPr>
          <p:cNvPicPr>
            <a:picLocks noGrp="1" noChangeAspect="1"/>
          </p:cNvPicPr>
          <p:nvPr>
            <p:ph sz="half" idx="1"/>
          </p:nvPr>
        </p:nvPicPr>
        <p:blipFill>
          <a:blip r:embed="rId3"/>
          <a:stretch>
            <a:fillRect/>
          </a:stretch>
        </p:blipFill>
        <p:spPr>
          <a:xfrm>
            <a:off x="757238" y="1629058"/>
            <a:ext cx="5181600" cy="4084071"/>
          </a:xfrm>
        </p:spPr>
      </p:pic>
      <p:pic>
        <p:nvPicPr>
          <p:cNvPr id="15" name="Content Placeholder 14">
            <a:extLst>
              <a:ext uri="{FF2B5EF4-FFF2-40B4-BE49-F238E27FC236}">
                <a16:creationId xmlns:a16="http://schemas.microsoft.com/office/drawing/2014/main" id="{10212782-FEB8-BA08-C8E8-BEAC81512740}"/>
              </a:ext>
            </a:extLst>
          </p:cNvPr>
          <p:cNvPicPr>
            <a:picLocks noGrp="1" noChangeAspect="1"/>
          </p:cNvPicPr>
          <p:nvPr>
            <p:ph sz="half" idx="2"/>
          </p:nvPr>
        </p:nvPicPr>
        <p:blipFill>
          <a:blip r:embed="rId4"/>
          <a:stretch>
            <a:fillRect/>
          </a:stretch>
        </p:blipFill>
        <p:spPr>
          <a:xfrm>
            <a:off x="6262742" y="1627188"/>
            <a:ext cx="5162442" cy="4087812"/>
          </a:xfrm>
        </p:spPr>
      </p:pic>
    </p:spTree>
    <p:extLst>
      <p:ext uri="{BB962C8B-B14F-4D97-AF65-F5344CB8AC3E}">
        <p14:creationId xmlns:p14="http://schemas.microsoft.com/office/powerpoint/2010/main" val="416359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65A8-F675-9A4E-A454-FB5DED125C48}"/>
              </a:ext>
            </a:extLst>
          </p:cNvPr>
          <p:cNvSpPr>
            <a:spLocks noGrp="1"/>
          </p:cNvSpPr>
          <p:nvPr>
            <p:ph type="title"/>
          </p:nvPr>
        </p:nvSpPr>
        <p:spPr/>
        <p:txBody>
          <a:bodyPr/>
          <a:lstStyle/>
          <a:p>
            <a:r>
              <a:rPr lang="en-CH" dirty="0"/>
              <a:t>Slide with two content boxes with headers</a:t>
            </a:r>
          </a:p>
        </p:txBody>
      </p:sp>
      <p:sp>
        <p:nvSpPr>
          <p:cNvPr id="3" name="Text Placeholder 2">
            <a:extLst>
              <a:ext uri="{FF2B5EF4-FFF2-40B4-BE49-F238E27FC236}">
                <a16:creationId xmlns:a16="http://schemas.microsoft.com/office/drawing/2014/main" id="{D26DCE10-B6A8-4024-8AE9-7CBFCEE70940}"/>
              </a:ext>
            </a:extLst>
          </p:cNvPr>
          <p:cNvSpPr>
            <a:spLocks noGrp="1"/>
          </p:cNvSpPr>
          <p:nvPr>
            <p:ph type="body" idx="1"/>
          </p:nvPr>
        </p:nvSpPr>
        <p:spPr/>
        <p:txBody>
          <a:bodyPr/>
          <a:lstStyle/>
          <a:p>
            <a:r>
              <a:rPr lang="en-CH" dirty="0"/>
              <a:t>Header for box 1</a:t>
            </a:r>
          </a:p>
        </p:txBody>
      </p:sp>
      <p:sp>
        <p:nvSpPr>
          <p:cNvPr id="4" name="Content Placeholder 3">
            <a:extLst>
              <a:ext uri="{FF2B5EF4-FFF2-40B4-BE49-F238E27FC236}">
                <a16:creationId xmlns:a16="http://schemas.microsoft.com/office/drawing/2014/main" id="{D9C523AA-E344-3458-264D-F642C7D13402}"/>
              </a:ext>
            </a:extLst>
          </p:cNvPr>
          <p:cNvSpPr>
            <a:spLocks noGrp="1"/>
          </p:cNvSpPr>
          <p:nvPr>
            <p:ph sz="half" idx="2"/>
          </p:nvPr>
        </p:nvSpPr>
        <p:spPr/>
        <p:txBody>
          <a:bodyPr>
            <a:normAutofit/>
          </a:bodyPr>
          <a:lstStyle/>
          <a:p>
            <a:pPr marL="0" indent="0">
              <a:buNone/>
            </a:pPr>
            <a:r>
              <a:rPr lang="en-CH" dirty="0"/>
              <a:t>Text goes here. Similar to the template without box headers: box can also be used to add images.</a:t>
            </a:r>
          </a:p>
          <a:p>
            <a:r>
              <a:rPr lang="en-CH" dirty="0"/>
              <a:t>List format</a:t>
            </a:r>
          </a:p>
          <a:p>
            <a:pPr lvl="1"/>
            <a:r>
              <a:rPr lang="en-CH" dirty="0"/>
              <a:t>List item level 2</a:t>
            </a:r>
          </a:p>
          <a:p>
            <a:pPr lvl="2"/>
            <a:r>
              <a:rPr lang="en-CH" dirty="0"/>
              <a:t>List item level 3</a:t>
            </a:r>
          </a:p>
          <a:p>
            <a:pPr lvl="3"/>
            <a:r>
              <a:rPr lang="en-CH" dirty="0"/>
              <a:t>List item level 4</a:t>
            </a:r>
          </a:p>
        </p:txBody>
      </p:sp>
      <p:sp>
        <p:nvSpPr>
          <p:cNvPr id="5" name="Text Placeholder 4">
            <a:extLst>
              <a:ext uri="{FF2B5EF4-FFF2-40B4-BE49-F238E27FC236}">
                <a16:creationId xmlns:a16="http://schemas.microsoft.com/office/drawing/2014/main" id="{5D5BB707-56AF-8D35-9B3B-8C027280DBEF}"/>
              </a:ext>
            </a:extLst>
          </p:cNvPr>
          <p:cNvSpPr>
            <a:spLocks noGrp="1"/>
          </p:cNvSpPr>
          <p:nvPr>
            <p:ph type="body" sz="quarter" idx="3"/>
          </p:nvPr>
        </p:nvSpPr>
        <p:spPr/>
        <p:txBody>
          <a:bodyPr/>
          <a:lstStyle/>
          <a:p>
            <a:r>
              <a:rPr lang="en-CH" dirty="0"/>
              <a:t>Header for box 2</a:t>
            </a:r>
          </a:p>
        </p:txBody>
      </p:sp>
      <p:sp>
        <p:nvSpPr>
          <p:cNvPr id="6" name="Content Placeholder 5">
            <a:extLst>
              <a:ext uri="{FF2B5EF4-FFF2-40B4-BE49-F238E27FC236}">
                <a16:creationId xmlns:a16="http://schemas.microsoft.com/office/drawing/2014/main" id="{33FF883B-B3B0-A23E-74C3-C585FE1717AA}"/>
              </a:ext>
            </a:extLst>
          </p:cNvPr>
          <p:cNvSpPr>
            <a:spLocks noGrp="1"/>
          </p:cNvSpPr>
          <p:nvPr>
            <p:ph sz="quarter" idx="4"/>
          </p:nvPr>
        </p:nvSpPr>
        <p:spPr/>
        <p:txBody>
          <a:bodyPr>
            <a:normAutofit/>
          </a:bodyPr>
          <a:lstStyle/>
          <a:p>
            <a:pPr marL="0" indent="0">
              <a:buNone/>
            </a:pPr>
            <a:r>
              <a:rPr lang="en-CH" dirty="0"/>
              <a:t>Text goes here. Similar to the template without box headers: box can also be used to add images.</a:t>
            </a:r>
          </a:p>
          <a:p>
            <a:r>
              <a:rPr lang="en-CH" dirty="0"/>
              <a:t>List format</a:t>
            </a:r>
          </a:p>
          <a:p>
            <a:pPr lvl="1"/>
            <a:r>
              <a:rPr lang="en-CH" dirty="0"/>
              <a:t>List item level 2</a:t>
            </a:r>
          </a:p>
          <a:p>
            <a:pPr lvl="2"/>
            <a:r>
              <a:rPr lang="en-CH" dirty="0"/>
              <a:t>List item level 3</a:t>
            </a:r>
          </a:p>
          <a:p>
            <a:pPr lvl="3"/>
            <a:r>
              <a:rPr lang="en-CH" dirty="0"/>
              <a:t>List item level 4</a:t>
            </a:r>
          </a:p>
          <a:p>
            <a:endParaRPr lang="en-CH" dirty="0"/>
          </a:p>
        </p:txBody>
      </p:sp>
      <p:sp>
        <p:nvSpPr>
          <p:cNvPr id="7" name="Date Placeholder 6">
            <a:extLst>
              <a:ext uri="{FF2B5EF4-FFF2-40B4-BE49-F238E27FC236}">
                <a16:creationId xmlns:a16="http://schemas.microsoft.com/office/drawing/2014/main" id="{7B368FA5-0532-2029-A82E-6B5EE18141E0}"/>
              </a:ext>
            </a:extLst>
          </p:cNvPr>
          <p:cNvSpPr>
            <a:spLocks noGrp="1"/>
          </p:cNvSpPr>
          <p:nvPr>
            <p:ph type="dt" sz="half" idx="15"/>
          </p:nvPr>
        </p:nvSpPr>
        <p:spPr/>
        <p:txBody>
          <a:bodyPr/>
          <a:lstStyle/>
          <a:p>
            <a:fld id="{6241EF2D-98C8-624E-83E9-6B46E76A4C90}" type="datetime1">
              <a:rPr lang="en-US" noProof="0" smtClean="0"/>
              <a:t>10/28/25</a:t>
            </a:fld>
            <a:endParaRPr lang="en-US" noProof="0" dirty="0"/>
          </a:p>
        </p:txBody>
      </p:sp>
      <p:sp>
        <p:nvSpPr>
          <p:cNvPr id="8" name="Footer Placeholder 7">
            <a:extLst>
              <a:ext uri="{FF2B5EF4-FFF2-40B4-BE49-F238E27FC236}">
                <a16:creationId xmlns:a16="http://schemas.microsoft.com/office/drawing/2014/main" id="{053D10C7-C0A4-C06B-094D-8EDA5519616C}"/>
              </a:ext>
            </a:extLst>
          </p:cNvPr>
          <p:cNvSpPr>
            <a:spLocks noGrp="1"/>
          </p:cNvSpPr>
          <p:nvPr>
            <p:ph type="ftr" sz="quarter" idx="16"/>
          </p:nvPr>
        </p:nvSpPr>
        <p:spPr/>
        <p:txBody>
          <a:bodyPr/>
          <a:lstStyle/>
          <a:p>
            <a:r>
              <a:rPr lang="en-GB"/>
              <a:t>Footer</a:t>
            </a:r>
            <a:endParaRPr lang="en-CH" dirty="0"/>
          </a:p>
        </p:txBody>
      </p:sp>
      <p:sp>
        <p:nvSpPr>
          <p:cNvPr id="9" name="Slide Number Placeholder 8">
            <a:extLst>
              <a:ext uri="{FF2B5EF4-FFF2-40B4-BE49-F238E27FC236}">
                <a16:creationId xmlns:a16="http://schemas.microsoft.com/office/drawing/2014/main" id="{7D029D9F-2F16-1C40-DA8F-BE8A6244824E}"/>
              </a:ext>
            </a:extLst>
          </p:cNvPr>
          <p:cNvSpPr>
            <a:spLocks noGrp="1"/>
          </p:cNvSpPr>
          <p:nvPr>
            <p:ph type="sldNum" sz="quarter" idx="17"/>
          </p:nvPr>
        </p:nvSpPr>
        <p:spPr/>
        <p:txBody>
          <a:bodyPr/>
          <a:lstStyle/>
          <a:p>
            <a:fld id="{24A16508-2F7A-774F-8676-A2E8B2242E9D}" type="slidenum">
              <a:rPr lang="en-CH" smtClean="0"/>
              <a:pPr/>
              <a:t>16</a:t>
            </a:fld>
            <a:endParaRPr lang="en-CH" dirty="0"/>
          </a:p>
        </p:txBody>
      </p:sp>
      <p:sp>
        <p:nvSpPr>
          <p:cNvPr id="10" name="Text Placeholder 9">
            <a:extLst>
              <a:ext uri="{FF2B5EF4-FFF2-40B4-BE49-F238E27FC236}">
                <a16:creationId xmlns:a16="http://schemas.microsoft.com/office/drawing/2014/main" id="{12DE0E4B-8B22-6897-DFB2-C005E02D1B51}"/>
              </a:ext>
            </a:extLst>
          </p:cNvPr>
          <p:cNvSpPr>
            <a:spLocks noGrp="1"/>
          </p:cNvSpPr>
          <p:nvPr>
            <p:ph type="body" idx="14"/>
          </p:nvPr>
        </p:nvSpPr>
        <p:spPr/>
        <p:txBody>
          <a:bodyPr/>
          <a:lstStyle/>
          <a:p>
            <a:endParaRPr lang="en-CH"/>
          </a:p>
        </p:txBody>
      </p:sp>
      <p:sp>
        <p:nvSpPr>
          <p:cNvPr id="11" name="Text Placeholder 10">
            <a:extLst>
              <a:ext uri="{FF2B5EF4-FFF2-40B4-BE49-F238E27FC236}">
                <a16:creationId xmlns:a16="http://schemas.microsoft.com/office/drawing/2014/main" id="{CC8DA78A-3C67-5BEF-4EC0-398FA8DB2857}"/>
              </a:ext>
            </a:extLst>
          </p:cNvPr>
          <p:cNvSpPr>
            <a:spLocks noGrp="1"/>
          </p:cNvSpPr>
          <p:nvPr>
            <p:ph type="body" idx="18"/>
          </p:nvPr>
        </p:nvSpPr>
        <p:spPr/>
        <p:txBody>
          <a:bodyPr/>
          <a:lstStyle/>
          <a:p>
            <a:endParaRPr lang="en-CH"/>
          </a:p>
        </p:txBody>
      </p:sp>
    </p:spTree>
    <p:extLst>
      <p:ext uri="{BB962C8B-B14F-4D97-AF65-F5344CB8AC3E}">
        <p14:creationId xmlns:p14="http://schemas.microsoft.com/office/powerpoint/2010/main" val="266435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8BAA-B5F0-4052-B2B3-13E5FFB5B0BC}"/>
              </a:ext>
            </a:extLst>
          </p:cNvPr>
          <p:cNvSpPr>
            <a:spLocks noGrp="1"/>
          </p:cNvSpPr>
          <p:nvPr>
            <p:ph type="title"/>
          </p:nvPr>
        </p:nvSpPr>
        <p:spPr>
          <a:xfrm>
            <a:off x="836612" y="775252"/>
            <a:ext cx="3932237" cy="1103379"/>
          </a:xfrm>
        </p:spPr>
        <p:txBody>
          <a:bodyPr anchor="t">
            <a:normAutofit/>
          </a:bodyPr>
          <a:lstStyle/>
          <a:p>
            <a:r>
              <a:rPr lang="en-CH" dirty="0"/>
              <a:t>Special Layout</a:t>
            </a:r>
          </a:p>
        </p:txBody>
      </p:sp>
      <p:sp>
        <p:nvSpPr>
          <p:cNvPr id="4" name="Date Placeholder 3">
            <a:extLst>
              <a:ext uri="{FF2B5EF4-FFF2-40B4-BE49-F238E27FC236}">
                <a16:creationId xmlns:a16="http://schemas.microsoft.com/office/drawing/2014/main" id="{9D95F0D5-8924-6B05-24F9-507B83AEC90F}"/>
              </a:ext>
            </a:extLst>
          </p:cNvPr>
          <p:cNvSpPr>
            <a:spLocks noGrp="1"/>
          </p:cNvSpPr>
          <p:nvPr>
            <p:ph type="dt" sz="half" idx="15"/>
          </p:nvPr>
        </p:nvSpPr>
        <p:spPr>
          <a:xfrm>
            <a:off x="10257184" y="6356350"/>
            <a:ext cx="1016374" cy="365125"/>
          </a:xfrm>
        </p:spPr>
        <p:txBody>
          <a:bodyPr anchor="ctr">
            <a:normAutofit/>
          </a:bodyPr>
          <a:lstStyle/>
          <a:p>
            <a:pPr>
              <a:spcAft>
                <a:spcPts val="600"/>
              </a:spcAft>
            </a:pPr>
            <a:fld id="{6241EF2D-98C8-624E-83E9-6B46E76A4C90}" type="datetime1">
              <a:rPr lang="en-US" noProof="0" smtClean="0"/>
              <a:pPr>
                <a:spcAft>
                  <a:spcPts val="600"/>
                </a:spcAft>
              </a:pPr>
              <a:t>10/28/25</a:t>
            </a:fld>
            <a:endParaRPr lang="en-US" noProof="0"/>
          </a:p>
        </p:txBody>
      </p:sp>
      <p:sp>
        <p:nvSpPr>
          <p:cNvPr id="5" name="Footer Placeholder 4">
            <a:extLst>
              <a:ext uri="{FF2B5EF4-FFF2-40B4-BE49-F238E27FC236}">
                <a16:creationId xmlns:a16="http://schemas.microsoft.com/office/drawing/2014/main" id="{1756C00B-EBB1-D35D-BD87-48DCBD258984}"/>
              </a:ext>
            </a:extLst>
          </p:cNvPr>
          <p:cNvSpPr>
            <a:spLocks noGrp="1"/>
          </p:cNvSpPr>
          <p:nvPr>
            <p:ph type="ftr" sz="quarter" idx="16"/>
          </p:nvPr>
        </p:nvSpPr>
        <p:spPr>
          <a:xfrm>
            <a:off x="5897217" y="6356348"/>
            <a:ext cx="4233849" cy="365125"/>
          </a:xfrm>
        </p:spPr>
        <p:txBody>
          <a:bodyPr anchor="ctr">
            <a:normAutofit/>
          </a:bodyPr>
          <a:lstStyle/>
          <a:p>
            <a:pPr>
              <a:spcAft>
                <a:spcPts val="600"/>
              </a:spcAft>
            </a:pPr>
            <a:r>
              <a:rPr lang="en-GB"/>
              <a:t>Footer</a:t>
            </a:r>
            <a:endParaRPr lang="en-CH"/>
          </a:p>
        </p:txBody>
      </p:sp>
      <p:sp>
        <p:nvSpPr>
          <p:cNvPr id="6" name="Slide Number Placeholder 5">
            <a:extLst>
              <a:ext uri="{FF2B5EF4-FFF2-40B4-BE49-F238E27FC236}">
                <a16:creationId xmlns:a16="http://schemas.microsoft.com/office/drawing/2014/main" id="{7FF5A674-1AB3-289E-32F7-161C21025354}"/>
              </a:ext>
            </a:extLst>
          </p:cNvPr>
          <p:cNvSpPr>
            <a:spLocks noGrp="1"/>
          </p:cNvSpPr>
          <p:nvPr>
            <p:ph type="sldNum" sz="quarter" idx="17"/>
          </p:nvPr>
        </p:nvSpPr>
        <p:spPr>
          <a:xfrm>
            <a:off x="11414234" y="6356350"/>
            <a:ext cx="390904" cy="365125"/>
          </a:xfrm>
        </p:spPr>
        <p:txBody>
          <a:bodyPr anchor="ctr">
            <a:normAutofit/>
          </a:bodyPr>
          <a:lstStyle/>
          <a:p>
            <a:pPr>
              <a:spcAft>
                <a:spcPts val="600"/>
              </a:spcAft>
            </a:pPr>
            <a:fld id="{24A16508-2F7A-774F-8676-A2E8B2242E9D}" type="slidenum">
              <a:rPr lang="en-CH" smtClean="0"/>
              <a:pPr>
                <a:spcAft>
                  <a:spcPts val="600"/>
                </a:spcAft>
              </a:pPr>
              <a:t>17</a:t>
            </a:fld>
            <a:endParaRPr lang="en-CH"/>
          </a:p>
        </p:txBody>
      </p:sp>
      <p:sp>
        <p:nvSpPr>
          <p:cNvPr id="14" name="Text Placeholder 6">
            <a:extLst>
              <a:ext uri="{FF2B5EF4-FFF2-40B4-BE49-F238E27FC236}">
                <a16:creationId xmlns:a16="http://schemas.microsoft.com/office/drawing/2014/main" id="{04D65284-1E12-E8F6-ACE9-DAD58070AD41}"/>
              </a:ext>
            </a:extLst>
          </p:cNvPr>
          <p:cNvSpPr>
            <a:spLocks noGrp="1"/>
          </p:cNvSpPr>
          <p:nvPr>
            <p:ph type="body" idx="14"/>
          </p:nvPr>
        </p:nvSpPr>
        <p:spPr>
          <a:xfrm>
            <a:off x="5183188" y="5807995"/>
            <a:ext cx="6172200" cy="230832"/>
          </a:xfrm>
        </p:spPr>
        <p:txBody>
          <a:bodyPr/>
          <a:lstStyle/>
          <a:p>
            <a:r>
              <a:rPr lang="en-US" dirty="0"/>
              <a:t>Small observatory (Image: Markus </a:t>
            </a:r>
            <a:r>
              <a:rPr lang="en-US" dirty="0" err="1"/>
              <a:t>Nebe</a:t>
            </a:r>
            <a:r>
              <a:rPr lang="en-US" dirty="0"/>
              <a:t>)</a:t>
            </a:r>
          </a:p>
        </p:txBody>
      </p:sp>
      <p:pic>
        <p:nvPicPr>
          <p:cNvPr id="10" name="Content Placeholder 9">
            <a:extLst>
              <a:ext uri="{FF2B5EF4-FFF2-40B4-BE49-F238E27FC236}">
                <a16:creationId xmlns:a16="http://schemas.microsoft.com/office/drawing/2014/main" id="{88C769A4-E6ED-5EED-1F57-D28CCDCF4239}"/>
              </a:ext>
            </a:extLst>
          </p:cNvPr>
          <p:cNvPicPr>
            <a:picLocks noGrp="1" noChangeAspect="1"/>
          </p:cNvPicPr>
          <p:nvPr>
            <p:ph idx="1"/>
          </p:nvPr>
        </p:nvPicPr>
        <p:blipFill>
          <a:blip r:embed="rId2"/>
          <a:stretch>
            <a:fillRect/>
          </a:stretch>
        </p:blipFill>
        <p:spPr>
          <a:xfrm>
            <a:off x="5186884" y="774700"/>
            <a:ext cx="6164807" cy="4933950"/>
          </a:xfrm>
        </p:spPr>
      </p:pic>
    </p:spTree>
    <p:extLst>
      <p:ext uri="{BB962C8B-B14F-4D97-AF65-F5344CB8AC3E}">
        <p14:creationId xmlns:p14="http://schemas.microsoft.com/office/powerpoint/2010/main" val="248759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91004-B2B9-1F81-CC15-D20D65388085}"/>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3" name="Slide Number Placeholder 2">
            <a:extLst>
              <a:ext uri="{FF2B5EF4-FFF2-40B4-BE49-F238E27FC236}">
                <a16:creationId xmlns:a16="http://schemas.microsoft.com/office/drawing/2014/main" id="{F84E38ED-3835-0402-0D03-72D6B0E5B01F}"/>
              </a:ext>
            </a:extLst>
          </p:cNvPr>
          <p:cNvSpPr>
            <a:spLocks noGrp="1"/>
          </p:cNvSpPr>
          <p:nvPr>
            <p:ph type="sldNum" sz="quarter" idx="11"/>
          </p:nvPr>
        </p:nvSpPr>
        <p:spPr/>
        <p:txBody>
          <a:bodyPr/>
          <a:lstStyle/>
          <a:p>
            <a:fld id="{24A16508-2F7A-774F-8676-A2E8B2242E9D}" type="slidenum">
              <a:rPr lang="en-CH" smtClean="0"/>
              <a:pPr/>
              <a:t>18</a:t>
            </a:fld>
            <a:endParaRPr lang="en-CH" dirty="0"/>
          </a:p>
        </p:txBody>
      </p:sp>
      <p:sp>
        <p:nvSpPr>
          <p:cNvPr id="4" name="Footer Placeholder 3">
            <a:extLst>
              <a:ext uri="{FF2B5EF4-FFF2-40B4-BE49-F238E27FC236}">
                <a16:creationId xmlns:a16="http://schemas.microsoft.com/office/drawing/2014/main" id="{C00F49D2-3909-44B8-225C-8B1950A7D318}"/>
              </a:ext>
            </a:extLst>
          </p:cNvPr>
          <p:cNvSpPr>
            <a:spLocks noGrp="1"/>
          </p:cNvSpPr>
          <p:nvPr>
            <p:ph type="ftr" sz="quarter" idx="12"/>
          </p:nvPr>
        </p:nvSpPr>
        <p:spPr/>
        <p:txBody>
          <a:bodyPr/>
          <a:lstStyle/>
          <a:p>
            <a:r>
              <a:rPr lang="en-GB"/>
              <a:t>Footer</a:t>
            </a:r>
            <a:endParaRPr lang="en-CH" dirty="0"/>
          </a:p>
        </p:txBody>
      </p:sp>
      <p:sp>
        <p:nvSpPr>
          <p:cNvPr id="5" name="Text Placeholder 4">
            <a:extLst>
              <a:ext uri="{FF2B5EF4-FFF2-40B4-BE49-F238E27FC236}">
                <a16:creationId xmlns:a16="http://schemas.microsoft.com/office/drawing/2014/main" id="{FAC71D63-B27D-3659-0833-3E3A0F47B820}"/>
              </a:ext>
            </a:extLst>
          </p:cNvPr>
          <p:cNvSpPr>
            <a:spLocks noGrp="1"/>
          </p:cNvSpPr>
          <p:nvPr>
            <p:ph type="body" idx="1"/>
          </p:nvPr>
        </p:nvSpPr>
        <p:spPr/>
        <p:txBody>
          <a:bodyPr/>
          <a:lstStyle/>
          <a:p>
            <a:r>
              <a:rPr lang="en-CH" dirty="0"/>
              <a:t>Contact</a:t>
            </a:r>
          </a:p>
        </p:txBody>
      </p:sp>
      <p:sp>
        <p:nvSpPr>
          <p:cNvPr id="6" name="Text Placeholder 5">
            <a:extLst>
              <a:ext uri="{FF2B5EF4-FFF2-40B4-BE49-F238E27FC236}">
                <a16:creationId xmlns:a16="http://schemas.microsoft.com/office/drawing/2014/main" id="{32C14C1B-C617-2B20-D66C-F01DED993A4D}"/>
              </a:ext>
            </a:extLst>
          </p:cNvPr>
          <p:cNvSpPr>
            <a:spLocks noGrp="1"/>
          </p:cNvSpPr>
          <p:nvPr>
            <p:ph type="body" idx="13"/>
          </p:nvPr>
        </p:nvSpPr>
        <p:spPr>
          <a:xfrm>
            <a:off x="1724370" y="2740778"/>
            <a:ext cx="5157787" cy="830997"/>
          </a:xfrm>
        </p:spPr>
        <p:txBody>
          <a:bodyPr/>
          <a:lstStyle/>
          <a:p>
            <a:r>
              <a:rPr lang="en-CH" dirty="0"/>
              <a:t>Your Name</a:t>
            </a:r>
          </a:p>
          <a:p>
            <a:r>
              <a:rPr lang="en-CH" dirty="0"/>
              <a:t>name@collegium.ethz.ch</a:t>
            </a:r>
          </a:p>
        </p:txBody>
      </p:sp>
    </p:spTree>
    <p:extLst>
      <p:ext uri="{BB962C8B-B14F-4D97-AF65-F5344CB8AC3E}">
        <p14:creationId xmlns:p14="http://schemas.microsoft.com/office/powerpoint/2010/main" val="82282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EE8-1725-575B-9933-62E5809788DE}"/>
              </a:ext>
            </a:extLst>
          </p:cNvPr>
          <p:cNvSpPr>
            <a:spLocks noGrp="1"/>
          </p:cNvSpPr>
          <p:nvPr>
            <p:ph type="title"/>
          </p:nvPr>
        </p:nvSpPr>
        <p:spPr/>
        <p:txBody>
          <a:bodyPr/>
          <a:lstStyle/>
          <a:p>
            <a:r>
              <a:rPr lang="en-CH" dirty="0"/>
              <a:t>Some directions</a:t>
            </a:r>
          </a:p>
        </p:txBody>
      </p:sp>
      <p:sp>
        <p:nvSpPr>
          <p:cNvPr id="3" name="Content Placeholder 2">
            <a:extLst>
              <a:ext uri="{FF2B5EF4-FFF2-40B4-BE49-F238E27FC236}">
                <a16:creationId xmlns:a16="http://schemas.microsoft.com/office/drawing/2014/main" id="{63D2658C-56FA-B44E-E51F-55C8CD262CC9}"/>
              </a:ext>
            </a:extLst>
          </p:cNvPr>
          <p:cNvSpPr>
            <a:spLocks noGrp="1"/>
          </p:cNvSpPr>
          <p:nvPr>
            <p:ph idx="1"/>
          </p:nvPr>
        </p:nvSpPr>
        <p:spPr>
          <a:xfrm>
            <a:off x="838200" y="1861903"/>
            <a:ext cx="10515600" cy="3708195"/>
          </a:xfrm>
        </p:spPr>
        <p:txBody>
          <a:bodyPr/>
          <a:lstStyle/>
          <a:p>
            <a:r>
              <a:rPr lang="en-CH" dirty="0"/>
              <a:t>Footer:</a:t>
            </a:r>
          </a:p>
          <a:p>
            <a:pPr lvl="1"/>
            <a:r>
              <a:rPr lang="en-CH" dirty="0"/>
              <a:t>Edit the footer via the menu: “View” or “Insert” </a:t>
            </a:r>
            <a:r>
              <a:rPr lang="en-CH" dirty="0">
                <a:sym typeface="Wingdings" pitchFamily="2" charset="2"/>
              </a:rPr>
              <a:t>&gt; “Header and Footer”</a:t>
            </a:r>
          </a:p>
          <a:p>
            <a:r>
              <a:rPr lang="en-CH" dirty="0">
                <a:sym typeface="Wingdings" pitchFamily="2" charset="2"/>
              </a:rPr>
              <a:t>New Slides:</a:t>
            </a:r>
          </a:p>
          <a:p>
            <a:pPr lvl="1"/>
            <a:r>
              <a:rPr lang="en-CH" dirty="0">
                <a:sym typeface="Wingdings" pitchFamily="2" charset="2"/>
              </a:rPr>
              <a:t>Add new slides via the “New Slide” button in the “Home” tab or via the menu item “Insert”</a:t>
            </a:r>
          </a:p>
          <a:p>
            <a:r>
              <a:rPr lang="en-CH" dirty="0">
                <a:sym typeface="Wingdings" pitchFamily="2" charset="2"/>
              </a:rPr>
              <a:t>Title slides:</a:t>
            </a:r>
          </a:p>
          <a:p>
            <a:pPr lvl="1"/>
            <a:r>
              <a:rPr lang="en-CH" dirty="0">
                <a:sym typeface="Wingdings" pitchFamily="2" charset="2"/>
              </a:rPr>
              <a:t>This template has several presentation title slide option, depending on the length of your title and subhead (please adjust the one that is closest to you needs, if none is perfect</a:t>
            </a:r>
          </a:p>
        </p:txBody>
      </p:sp>
      <p:sp>
        <p:nvSpPr>
          <p:cNvPr id="4" name="Date Placeholder 3">
            <a:extLst>
              <a:ext uri="{FF2B5EF4-FFF2-40B4-BE49-F238E27FC236}">
                <a16:creationId xmlns:a16="http://schemas.microsoft.com/office/drawing/2014/main" id="{D7DD70AC-C058-122C-ED19-AE4F883BF4EA}"/>
              </a:ext>
            </a:extLst>
          </p:cNvPr>
          <p:cNvSpPr>
            <a:spLocks noGrp="1"/>
          </p:cNvSpPr>
          <p:nvPr>
            <p:ph type="dt" sz="half" idx="10"/>
          </p:nvPr>
        </p:nvSpPr>
        <p:spPr>
          <a:xfrm>
            <a:off x="10257184" y="6356350"/>
            <a:ext cx="1016374" cy="365125"/>
          </a:xfrm>
        </p:spPr>
        <p:txBody>
          <a:bodyPr/>
          <a:lstStyle/>
          <a:p>
            <a:fld id="{6CFE0D5B-F0E9-1C4B-80DD-0C146F954E60}" type="datetime1">
              <a:rPr lang="de-CH" smtClean="0"/>
              <a:t>28.10.25</a:t>
            </a:fld>
            <a:endParaRPr lang="en-CH"/>
          </a:p>
        </p:txBody>
      </p:sp>
      <p:sp>
        <p:nvSpPr>
          <p:cNvPr id="5" name="Footer Placeholder 4">
            <a:extLst>
              <a:ext uri="{FF2B5EF4-FFF2-40B4-BE49-F238E27FC236}">
                <a16:creationId xmlns:a16="http://schemas.microsoft.com/office/drawing/2014/main" id="{E794EFD5-ED82-D8C0-8E6E-442D3BD91097}"/>
              </a:ext>
            </a:extLst>
          </p:cNvPr>
          <p:cNvSpPr>
            <a:spLocks noGrp="1"/>
          </p:cNvSpPr>
          <p:nvPr>
            <p:ph type="ftr" sz="quarter" idx="11"/>
          </p:nvPr>
        </p:nvSpPr>
        <p:spPr>
          <a:xfrm>
            <a:off x="6095999" y="6356350"/>
            <a:ext cx="4233849" cy="365125"/>
          </a:xfrm>
        </p:spPr>
        <p:txBody>
          <a:bodyPr/>
          <a:lstStyle/>
          <a:p>
            <a:endParaRPr lang="en-CH" dirty="0"/>
          </a:p>
        </p:txBody>
      </p:sp>
      <p:sp>
        <p:nvSpPr>
          <p:cNvPr id="6" name="Slide Number Placeholder 5">
            <a:extLst>
              <a:ext uri="{FF2B5EF4-FFF2-40B4-BE49-F238E27FC236}">
                <a16:creationId xmlns:a16="http://schemas.microsoft.com/office/drawing/2014/main" id="{0B590BAD-D82A-0524-6897-2F2670EF217F}"/>
              </a:ext>
            </a:extLst>
          </p:cNvPr>
          <p:cNvSpPr>
            <a:spLocks noGrp="1"/>
          </p:cNvSpPr>
          <p:nvPr>
            <p:ph type="sldNum" sz="quarter" idx="12"/>
          </p:nvPr>
        </p:nvSpPr>
        <p:spPr>
          <a:xfrm>
            <a:off x="11414234" y="6356350"/>
            <a:ext cx="390904" cy="365125"/>
          </a:xfrm>
        </p:spPr>
        <p:txBody>
          <a:bodyPr/>
          <a:lstStyle/>
          <a:p>
            <a:fld id="{24A16508-2F7A-774F-8676-A2E8B2242E9D}" type="slidenum">
              <a:rPr lang="en-CH" smtClean="0"/>
              <a:t>2</a:t>
            </a:fld>
            <a:endParaRPr lang="en-CH"/>
          </a:p>
        </p:txBody>
      </p:sp>
    </p:spTree>
    <p:extLst>
      <p:ext uri="{BB962C8B-B14F-4D97-AF65-F5344CB8AC3E}">
        <p14:creationId xmlns:p14="http://schemas.microsoft.com/office/powerpoint/2010/main" val="90945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8FAA-6386-2286-EE87-FFDB4C01E9DA}"/>
              </a:ext>
            </a:extLst>
          </p:cNvPr>
          <p:cNvSpPr>
            <a:spLocks noGrp="1"/>
          </p:cNvSpPr>
          <p:nvPr>
            <p:ph type="ctrTitle"/>
          </p:nvPr>
        </p:nvSpPr>
        <p:spPr/>
        <p:txBody>
          <a:bodyPr/>
          <a:lstStyle/>
          <a:p>
            <a:r>
              <a:rPr lang="en-CH" dirty="0"/>
              <a:t>Short Title of Presentation</a:t>
            </a:r>
          </a:p>
        </p:txBody>
      </p:sp>
      <p:sp>
        <p:nvSpPr>
          <p:cNvPr id="3" name="Subtitle 2">
            <a:extLst>
              <a:ext uri="{FF2B5EF4-FFF2-40B4-BE49-F238E27FC236}">
                <a16:creationId xmlns:a16="http://schemas.microsoft.com/office/drawing/2014/main" id="{EF5F17A3-1D4B-C8E6-C2F7-61D0B3E2DFEE}"/>
              </a:ext>
            </a:extLst>
          </p:cNvPr>
          <p:cNvSpPr>
            <a:spLocks noGrp="1"/>
          </p:cNvSpPr>
          <p:nvPr>
            <p:ph type="subTitle" idx="1"/>
          </p:nvPr>
        </p:nvSpPr>
        <p:spPr/>
        <p:txBody>
          <a:bodyPr/>
          <a:lstStyle/>
          <a:p>
            <a:r>
              <a:rPr lang="en-CH" dirty="0"/>
              <a:t>Short Subhead</a:t>
            </a:r>
          </a:p>
        </p:txBody>
      </p:sp>
      <p:sp>
        <p:nvSpPr>
          <p:cNvPr id="4" name="Date Placeholder 3">
            <a:extLst>
              <a:ext uri="{FF2B5EF4-FFF2-40B4-BE49-F238E27FC236}">
                <a16:creationId xmlns:a16="http://schemas.microsoft.com/office/drawing/2014/main" id="{3BBCC9A5-CD53-29F6-EC35-FAF8DAD7F6AB}"/>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EE24022E-A866-341D-33F6-9ED91212C310}"/>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15874DF9-8AD2-9A45-4417-30A846ACF57A}"/>
              </a:ext>
            </a:extLst>
          </p:cNvPr>
          <p:cNvSpPr>
            <a:spLocks noGrp="1"/>
          </p:cNvSpPr>
          <p:nvPr>
            <p:ph type="sldNum" sz="quarter" idx="12"/>
          </p:nvPr>
        </p:nvSpPr>
        <p:spPr/>
        <p:txBody>
          <a:bodyPr/>
          <a:lstStyle/>
          <a:p>
            <a:fld id="{24A16508-2F7A-774F-8676-A2E8B2242E9D}" type="slidenum">
              <a:rPr lang="en-CH" smtClean="0"/>
              <a:pPr/>
              <a:t>3</a:t>
            </a:fld>
            <a:endParaRPr lang="en-CH" dirty="0"/>
          </a:p>
        </p:txBody>
      </p:sp>
      <p:sp>
        <p:nvSpPr>
          <p:cNvPr id="7" name="Text Placeholder 6">
            <a:extLst>
              <a:ext uri="{FF2B5EF4-FFF2-40B4-BE49-F238E27FC236}">
                <a16:creationId xmlns:a16="http://schemas.microsoft.com/office/drawing/2014/main" id="{3A6D3B21-2B64-B1DB-3AE6-37BB72C71DF6}"/>
              </a:ext>
            </a:extLst>
          </p:cNvPr>
          <p:cNvSpPr>
            <a:spLocks noGrp="1"/>
          </p:cNvSpPr>
          <p:nvPr>
            <p:ph type="body" idx="13"/>
          </p:nvPr>
        </p:nvSpPr>
        <p:spPr/>
        <p:txBody>
          <a:bodyPr/>
          <a:lstStyle/>
          <a:p>
            <a:r>
              <a:rPr lang="en-CH" dirty="0"/>
              <a:t>Name of presenter</a:t>
            </a:r>
          </a:p>
        </p:txBody>
      </p:sp>
    </p:spTree>
    <p:extLst>
      <p:ext uri="{BB962C8B-B14F-4D97-AF65-F5344CB8AC3E}">
        <p14:creationId xmlns:p14="http://schemas.microsoft.com/office/powerpoint/2010/main" val="151463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313-0995-F64F-C811-D80923ACC2E3}"/>
              </a:ext>
            </a:extLst>
          </p:cNvPr>
          <p:cNvSpPr>
            <a:spLocks noGrp="1"/>
          </p:cNvSpPr>
          <p:nvPr>
            <p:ph type="ctrTitle"/>
          </p:nvPr>
        </p:nvSpPr>
        <p:spPr/>
        <p:txBody>
          <a:bodyPr/>
          <a:lstStyle/>
          <a:p>
            <a:r>
              <a:rPr lang="en-CH" dirty="0"/>
              <a:t>Short Title of Presentation</a:t>
            </a:r>
          </a:p>
        </p:txBody>
      </p:sp>
      <p:sp>
        <p:nvSpPr>
          <p:cNvPr id="3" name="Subtitle 2">
            <a:extLst>
              <a:ext uri="{FF2B5EF4-FFF2-40B4-BE49-F238E27FC236}">
                <a16:creationId xmlns:a16="http://schemas.microsoft.com/office/drawing/2014/main" id="{F687E317-2266-7CB5-BF6D-19E489566A32}"/>
              </a:ext>
            </a:extLst>
          </p:cNvPr>
          <p:cNvSpPr>
            <a:spLocks noGrp="1"/>
          </p:cNvSpPr>
          <p:nvPr>
            <p:ph type="subTitle" idx="1"/>
          </p:nvPr>
        </p:nvSpPr>
        <p:spPr/>
        <p:txBody>
          <a:bodyPr/>
          <a:lstStyle/>
          <a:p>
            <a:r>
              <a:rPr lang="en-CH" dirty="0"/>
              <a:t>Longer Subhead of Presentation Using Two Lines</a:t>
            </a:r>
          </a:p>
        </p:txBody>
      </p:sp>
      <p:sp>
        <p:nvSpPr>
          <p:cNvPr id="4" name="Date Placeholder 3">
            <a:extLst>
              <a:ext uri="{FF2B5EF4-FFF2-40B4-BE49-F238E27FC236}">
                <a16:creationId xmlns:a16="http://schemas.microsoft.com/office/drawing/2014/main" id="{DB1413C4-F2FC-0F48-9003-4CC67DD0E2B3}"/>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7889DE13-8948-B5A7-A132-5DBA3E43DD6B}"/>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BC514458-8C85-8E02-C0A2-EE901CD15C70}"/>
              </a:ext>
            </a:extLst>
          </p:cNvPr>
          <p:cNvSpPr>
            <a:spLocks noGrp="1"/>
          </p:cNvSpPr>
          <p:nvPr>
            <p:ph type="sldNum" sz="quarter" idx="12"/>
          </p:nvPr>
        </p:nvSpPr>
        <p:spPr/>
        <p:txBody>
          <a:bodyPr/>
          <a:lstStyle/>
          <a:p>
            <a:fld id="{24A16508-2F7A-774F-8676-A2E8B2242E9D}" type="slidenum">
              <a:rPr lang="en-CH" smtClean="0"/>
              <a:pPr/>
              <a:t>4</a:t>
            </a:fld>
            <a:endParaRPr lang="en-CH" dirty="0"/>
          </a:p>
        </p:txBody>
      </p:sp>
      <p:sp>
        <p:nvSpPr>
          <p:cNvPr id="7" name="Text Placeholder 6">
            <a:extLst>
              <a:ext uri="{FF2B5EF4-FFF2-40B4-BE49-F238E27FC236}">
                <a16:creationId xmlns:a16="http://schemas.microsoft.com/office/drawing/2014/main" id="{0F08ACFC-44F9-69E4-5799-59914C8FA6D0}"/>
              </a:ext>
            </a:extLst>
          </p:cNvPr>
          <p:cNvSpPr>
            <a:spLocks noGrp="1"/>
          </p:cNvSpPr>
          <p:nvPr>
            <p:ph type="body" idx="13"/>
          </p:nvPr>
        </p:nvSpPr>
        <p:spPr/>
        <p:txBody>
          <a:bodyPr/>
          <a:lstStyle/>
          <a:p>
            <a:r>
              <a:rPr lang="en-CH" dirty="0"/>
              <a:t>Name of presenter</a:t>
            </a:r>
          </a:p>
        </p:txBody>
      </p:sp>
    </p:spTree>
    <p:extLst>
      <p:ext uri="{BB962C8B-B14F-4D97-AF65-F5344CB8AC3E}">
        <p14:creationId xmlns:p14="http://schemas.microsoft.com/office/powerpoint/2010/main" val="417864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837F-6327-7D67-BF56-54B8EDD20A82}"/>
              </a:ext>
            </a:extLst>
          </p:cNvPr>
          <p:cNvSpPr>
            <a:spLocks noGrp="1"/>
          </p:cNvSpPr>
          <p:nvPr>
            <p:ph type="ctrTitle"/>
          </p:nvPr>
        </p:nvSpPr>
        <p:spPr/>
        <p:txBody>
          <a:bodyPr/>
          <a:lstStyle/>
          <a:p>
            <a:r>
              <a:rPr lang="en-CH" dirty="0"/>
              <a:t>Short Title of Presentation</a:t>
            </a:r>
          </a:p>
        </p:txBody>
      </p:sp>
      <p:sp>
        <p:nvSpPr>
          <p:cNvPr id="3" name="Subtitle 2">
            <a:extLst>
              <a:ext uri="{FF2B5EF4-FFF2-40B4-BE49-F238E27FC236}">
                <a16:creationId xmlns:a16="http://schemas.microsoft.com/office/drawing/2014/main" id="{CAFF84E8-B89D-F8F0-646F-3903666733CD}"/>
              </a:ext>
            </a:extLst>
          </p:cNvPr>
          <p:cNvSpPr>
            <a:spLocks noGrp="1"/>
          </p:cNvSpPr>
          <p:nvPr>
            <p:ph type="subTitle" idx="1"/>
          </p:nvPr>
        </p:nvSpPr>
        <p:spPr/>
        <p:txBody>
          <a:bodyPr/>
          <a:lstStyle/>
          <a:p>
            <a:r>
              <a:rPr lang="en-CH" dirty="0"/>
              <a:t>Very Long Subhead of Presentation Using More T</a:t>
            </a:r>
            <a:r>
              <a:rPr lang="en-GB" dirty="0"/>
              <a:t>h</a:t>
            </a:r>
            <a:r>
              <a:rPr lang="en-CH" dirty="0"/>
              <a:t>an Two Lines</a:t>
            </a:r>
          </a:p>
        </p:txBody>
      </p:sp>
      <p:sp>
        <p:nvSpPr>
          <p:cNvPr id="4" name="Date Placeholder 3">
            <a:extLst>
              <a:ext uri="{FF2B5EF4-FFF2-40B4-BE49-F238E27FC236}">
                <a16:creationId xmlns:a16="http://schemas.microsoft.com/office/drawing/2014/main" id="{DDA3334F-7906-FF94-7236-0AACB738B074}"/>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C42AE4F0-AA86-E9E4-2F07-0C2ACDCB0E99}"/>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AE668662-45BC-BEA1-A273-DC4A8F50E1B1}"/>
              </a:ext>
            </a:extLst>
          </p:cNvPr>
          <p:cNvSpPr>
            <a:spLocks noGrp="1"/>
          </p:cNvSpPr>
          <p:nvPr>
            <p:ph type="sldNum" sz="quarter" idx="12"/>
          </p:nvPr>
        </p:nvSpPr>
        <p:spPr/>
        <p:txBody>
          <a:bodyPr/>
          <a:lstStyle/>
          <a:p>
            <a:fld id="{24A16508-2F7A-774F-8676-A2E8B2242E9D}" type="slidenum">
              <a:rPr lang="en-CH" smtClean="0"/>
              <a:pPr/>
              <a:t>5</a:t>
            </a:fld>
            <a:endParaRPr lang="en-CH" dirty="0"/>
          </a:p>
        </p:txBody>
      </p:sp>
      <p:sp>
        <p:nvSpPr>
          <p:cNvPr id="7" name="Text Placeholder 6">
            <a:extLst>
              <a:ext uri="{FF2B5EF4-FFF2-40B4-BE49-F238E27FC236}">
                <a16:creationId xmlns:a16="http://schemas.microsoft.com/office/drawing/2014/main" id="{900C4AE4-BE6C-7069-D831-B1A6D6987FCC}"/>
              </a:ext>
            </a:extLst>
          </p:cNvPr>
          <p:cNvSpPr>
            <a:spLocks noGrp="1"/>
          </p:cNvSpPr>
          <p:nvPr>
            <p:ph type="body" idx="13"/>
          </p:nvPr>
        </p:nvSpPr>
        <p:spPr/>
        <p:txBody>
          <a:bodyPr/>
          <a:lstStyle/>
          <a:p>
            <a:r>
              <a:rPr lang="en-CH" dirty="0"/>
              <a:t>Name of presenter</a:t>
            </a:r>
          </a:p>
        </p:txBody>
      </p:sp>
    </p:spTree>
    <p:extLst>
      <p:ext uri="{BB962C8B-B14F-4D97-AF65-F5344CB8AC3E}">
        <p14:creationId xmlns:p14="http://schemas.microsoft.com/office/powerpoint/2010/main" val="330125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1393-18E6-65B5-9367-2E3ECF2C6750}"/>
              </a:ext>
            </a:extLst>
          </p:cNvPr>
          <p:cNvSpPr>
            <a:spLocks noGrp="1"/>
          </p:cNvSpPr>
          <p:nvPr>
            <p:ph type="ctrTitle"/>
          </p:nvPr>
        </p:nvSpPr>
        <p:spPr>
          <a:xfrm>
            <a:off x="351692" y="344819"/>
            <a:ext cx="11453446" cy="1777410"/>
          </a:xfrm>
        </p:spPr>
        <p:txBody>
          <a:bodyPr/>
          <a:lstStyle/>
          <a:p>
            <a:r>
              <a:rPr lang="en-CH" dirty="0"/>
              <a:t>Longer Title of Presentation Using Two Lines</a:t>
            </a:r>
          </a:p>
        </p:txBody>
      </p:sp>
      <p:sp>
        <p:nvSpPr>
          <p:cNvPr id="3" name="Subtitle 2">
            <a:extLst>
              <a:ext uri="{FF2B5EF4-FFF2-40B4-BE49-F238E27FC236}">
                <a16:creationId xmlns:a16="http://schemas.microsoft.com/office/drawing/2014/main" id="{7EB29822-BBAC-0A76-58AB-5444CAB16E4E}"/>
              </a:ext>
            </a:extLst>
          </p:cNvPr>
          <p:cNvSpPr>
            <a:spLocks noGrp="1"/>
          </p:cNvSpPr>
          <p:nvPr>
            <p:ph type="subTitle" idx="1"/>
          </p:nvPr>
        </p:nvSpPr>
        <p:spPr/>
        <p:txBody>
          <a:bodyPr/>
          <a:lstStyle/>
          <a:p>
            <a:r>
              <a:rPr lang="en-CH" dirty="0"/>
              <a:t>Short Subhead of Presentation</a:t>
            </a:r>
          </a:p>
        </p:txBody>
      </p:sp>
      <p:sp>
        <p:nvSpPr>
          <p:cNvPr id="4" name="Date Placeholder 3">
            <a:extLst>
              <a:ext uri="{FF2B5EF4-FFF2-40B4-BE49-F238E27FC236}">
                <a16:creationId xmlns:a16="http://schemas.microsoft.com/office/drawing/2014/main" id="{E108FE64-045A-8F9F-1EA4-AF1D557FA7C5}"/>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AEDCB58A-2520-1825-D311-A3A8558803E0}"/>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37117334-A562-6F07-0572-7479EFDE3FB9}"/>
              </a:ext>
            </a:extLst>
          </p:cNvPr>
          <p:cNvSpPr>
            <a:spLocks noGrp="1"/>
          </p:cNvSpPr>
          <p:nvPr>
            <p:ph type="sldNum" sz="quarter" idx="12"/>
          </p:nvPr>
        </p:nvSpPr>
        <p:spPr/>
        <p:txBody>
          <a:bodyPr/>
          <a:lstStyle/>
          <a:p>
            <a:fld id="{24A16508-2F7A-774F-8676-A2E8B2242E9D}" type="slidenum">
              <a:rPr lang="en-CH" smtClean="0"/>
              <a:pPr/>
              <a:t>6</a:t>
            </a:fld>
            <a:endParaRPr lang="en-CH" dirty="0"/>
          </a:p>
        </p:txBody>
      </p:sp>
      <p:sp>
        <p:nvSpPr>
          <p:cNvPr id="7" name="Text Placeholder 6">
            <a:extLst>
              <a:ext uri="{FF2B5EF4-FFF2-40B4-BE49-F238E27FC236}">
                <a16:creationId xmlns:a16="http://schemas.microsoft.com/office/drawing/2014/main" id="{BA1C8501-72CF-5195-FD26-7B36E0EF3DF6}"/>
              </a:ext>
            </a:extLst>
          </p:cNvPr>
          <p:cNvSpPr>
            <a:spLocks noGrp="1"/>
          </p:cNvSpPr>
          <p:nvPr>
            <p:ph type="body" idx="13"/>
          </p:nvPr>
        </p:nvSpPr>
        <p:spPr/>
        <p:txBody>
          <a:bodyPr/>
          <a:lstStyle/>
          <a:p>
            <a:r>
              <a:rPr lang="en-CH" dirty="0"/>
              <a:t>Name of presenter</a:t>
            </a:r>
          </a:p>
        </p:txBody>
      </p:sp>
    </p:spTree>
    <p:extLst>
      <p:ext uri="{BB962C8B-B14F-4D97-AF65-F5344CB8AC3E}">
        <p14:creationId xmlns:p14="http://schemas.microsoft.com/office/powerpoint/2010/main" val="318003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8946-1E79-9967-167F-15501C5C3D98}"/>
              </a:ext>
            </a:extLst>
          </p:cNvPr>
          <p:cNvSpPr>
            <a:spLocks noGrp="1"/>
          </p:cNvSpPr>
          <p:nvPr>
            <p:ph type="ctrTitle"/>
          </p:nvPr>
        </p:nvSpPr>
        <p:spPr>
          <a:xfrm>
            <a:off x="351692" y="344819"/>
            <a:ext cx="11453446" cy="1777410"/>
          </a:xfrm>
        </p:spPr>
        <p:txBody>
          <a:bodyPr/>
          <a:lstStyle/>
          <a:p>
            <a:r>
              <a:rPr lang="en-CH" dirty="0"/>
              <a:t>Longer Title of Presentation Using Two Lines</a:t>
            </a:r>
          </a:p>
        </p:txBody>
      </p:sp>
      <p:sp>
        <p:nvSpPr>
          <p:cNvPr id="3" name="Subtitle 2">
            <a:extLst>
              <a:ext uri="{FF2B5EF4-FFF2-40B4-BE49-F238E27FC236}">
                <a16:creationId xmlns:a16="http://schemas.microsoft.com/office/drawing/2014/main" id="{55228AAC-13B3-4BC4-CEEE-B51EA92FFBA1}"/>
              </a:ext>
            </a:extLst>
          </p:cNvPr>
          <p:cNvSpPr>
            <a:spLocks noGrp="1"/>
          </p:cNvSpPr>
          <p:nvPr>
            <p:ph type="subTitle" idx="1"/>
          </p:nvPr>
        </p:nvSpPr>
        <p:spPr/>
        <p:txBody>
          <a:bodyPr/>
          <a:lstStyle/>
          <a:p>
            <a:r>
              <a:rPr lang="en-CH" dirty="0"/>
              <a:t>Longer Subhead of Presentation Using Two Lines</a:t>
            </a:r>
          </a:p>
        </p:txBody>
      </p:sp>
      <p:sp>
        <p:nvSpPr>
          <p:cNvPr id="4" name="Date Placeholder 3">
            <a:extLst>
              <a:ext uri="{FF2B5EF4-FFF2-40B4-BE49-F238E27FC236}">
                <a16:creationId xmlns:a16="http://schemas.microsoft.com/office/drawing/2014/main" id="{48F0F638-C1BC-F5A4-3B12-9FF93414D572}"/>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5" name="Footer Placeholder 4">
            <a:extLst>
              <a:ext uri="{FF2B5EF4-FFF2-40B4-BE49-F238E27FC236}">
                <a16:creationId xmlns:a16="http://schemas.microsoft.com/office/drawing/2014/main" id="{960D222E-A36E-D2E9-6C1B-703DDD2B76CC}"/>
              </a:ext>
            </a:extLst>
          </p:cNvPr>
          <p:cNvSpPr>
            <a:spLocks noGrp="1"/>
          </p:cNvSpPr>
          <p:nvPr>
            <p:ph type="ftr" sz="quarter" idx="11"/>
          </p:nvPr>
        </p:nvSpPr>
        <p:spPr/>
        <p:txBody>
          <a:bodyPr/>
          <a:lstStyle/>
          <a:p>
            <a:r>
              <a:rPr lang="en-GB"/>
              <a:t>Footer</a:t>
            </a:r>
            <a:endParaRPr lang="en-CH" dirty="0"/>
          </a:p>
        </p:txBody>
      </p:sp>
      <p:sp>
        <p:nvSpPr>
          <p:cNvPr id="6" name="Slide Number Placeholder 5">
            <a:extLst>
              <a:ext uri="{FF2B5EF4-FFF2-40B4-BE49-F238E27FC236}">
                <a16:creationId xmlns:a16="http://schemas.microsoft.com/office/drawing/2014/main" id="{B9CDA31F-4418-EBAD-9EBF-03C6828B3286}"/>
              </a:ext>
            </a:extLst>
          </p:cNvPr>
          <p:cNvSpPr>
            <a:spLocks noGrp="1"/>
          </p:cNvSpPr>
          <p:nvPr>
            <p:ph type="sldNum" sz="quarter" idx="12"/>
          </p:nvPr>
        </p:nvSpPr>
        <p:spPr/>
        <p:txBody>
          <a:bodyPr/>
          <a:lstStyle/>
          <a:p>
            <a:fld id="{24A16508-2F7A-774F-8676-A2E8B2242E9D}" type="slidenum">
              <a:rPr lang="en-CH" smtClean="0"/>
              <a:pPr/>
              <a:t>7</a:t>
            </a:fld>
            <a:endParaRPr lang="en-CH" dirty="0"/>
          </a:p>
        </p:txBody>
      </p:sp>
      <p:sp>
        <p:nvSpPr>
          <p:cNvPr id="7" name="Text Placeholder 6">
            <a:extLst>
              <a:ext uri="{FF2B5EF4-FFF2-40B4-BE49-F238E27FC236}">
                <a16:creationId xmlns:a16="http://schemas.microsoft.com/office/drawing/2014/main" id="{243B33F5-B2B7-9016-2464-FAC87F4ECD49}"/>
              </a:ext>
            </a:extLst>
          </p:cNvPr>
          <p:cNvSpPr>
            <a:spLocks noGrp="1"/>
          </p:cNvSpPr>
          <p:nvPr>
            <p:ph type="body" idx="13"/>
          </p:nvPr>
        </p:nvSpPr>
        <p:spPr/>
        <p:txBody>
          <a:bodyPr/>
          <a:lstStyle/>
          <a:p>
            <a:r>
              <a:rPr lang="en-CH" dirty="0"/>
              <a:t>Name of presenter</a:t>
            </a:r>
          </a:p>
        </p:txBody>
      </p:sp>
    </p:spTree>
    <p:extLst>
      <p:ext uri="{BB962C8B-B14F-4D97-AF65-F5344CB8AC3E}">
        <p14:creationId xmlns:p14="http://schemas.microsoft.com/office/powerpoint/2010/main" val="290468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A7D7-FB1B-399F-07AD-310E850AFEC5}"/>
              </a:ext>
            </a:extLst>
          </p:cNvPr>
          <p:cNvSpPr>
            <a:spLocks noGrp="1"/>
          </p:cNvSpPr>
          <p:nvPr>
            <p:ph type="ctrTitle"/>
          </p:nvPr>
        </p:nvSpPr>
        <p:spPr>
          <a:xfrm>
            <a:off x="351692" y="344818"/>
            <a:ext cx="11453446" cy="2608406"/>
          </a:xfrm>
        </p:spPr>
        <p:txBody>
          <a:bodyPr/>
          <a:lstStyle/>
          <a:p>
            <a:r>
              <a:rPr lang="en-CH" dirty="0"/>
              <a:t>Very Long T</a:t>
            </a:r>
            <a:r>
              <a:rPr lang="en-GB" dirty="0" err="1"/>
              <a:t>i</a:t>
            </a:r>
            <a:r>
              <a:rPr lang="en-CH" dirty="0"/>
              <a:t>tle of Presentation That Uses Three Lines and Has No Subhead</a:t>
            </a:r>
          </a:p>
        </p:txBody>
      </p:sp>
      <p:sp>
        <p:nvSpPr>
          <p:cNvPr id="3" name="Date Placeholder 2">
            <a:extLst>
              <a:ext uri="{FF2B5EF4-FFF2-40B4-BE49-F238E27FC236}">
                <a16:creationId xmlns:a16="http://schemas.microsoft.com/office/drawing/2014/main" id="{04E0C932-2F6B-F30A-B810-EAC551D1A5D8}"/>
              </a:ext>
            </a:extLst>
          </p:cNvPr>
          <p:cNvSpPr>
            <a:spLocks noGrp="1"/>
          </p:cNvSpPr>
          <p:nvPr>
            <p:ph type="dt" sz="half" idx="10"/>
          </p:nvPr>
        </p:nvSpPr>
        <p:spPr/>
        <p:txBody>
          <a:bodyPr/>
          <a:lstStyle/>
          <a:p>
            <a:fld id="{6241EF2D-98C8-624E-83E9-6B46E76A4C90}" type="datetime1">
              <a:rPr lang="en-US" noProof="0" smtClean="0"/>
              <a:t>10/28/25</a:t>
            </a:fld>
            <a:endParaRPr lang="en-US" noProof="0" dirty="0"/>
          </a:p>
        </p:txBody>
      </p:sp>
      <p:sp>
        <p:nvSpPr>
          <p:cNvPr id="4" name="Footer Placeholder 3">
            <a:extLst>
              <a:ext uri="{FF2B5EF4-FFF2-40B4-BE49-F238E27FC236}">
                <a16:creationId xmlns:a16="http://schemas.microsoft.com/office/drawing/2014/main" id="{F81CE37A-5DD5-9ABF-FCD4-F8B8C14A1C04}"/>
              </a:ext>
            </a:extLst>
          </p:cNvPr>
          <p:cNvSpPr>
            <a:spLocks noGrp="1"/>
          </p:cNvSpPr>
          <p:nvPr>
            <p:ph type="ftr" sz="quarter" idx="11"/>
          </p:nvPr>
        </p:nvSpPr>
        <p:spPr/>
        <p:txBody>
          <a:bodyPr/>
          <a:lstStyle/>
          <a:p>
            <a:r>
              <a:rPr lang="en-GB"/>
              <a:t>Footer</a:t>
            </a:r>
            <a:endParaRPr lang="en-CH" dirty="0"/>
          </a:p>
        </p:txBody>
      </p:sp>
      <p:sp>
        <p:nvSpPr>
          <p:cNvPr id="5" name="Slide Number Placeholder 4">
            <a:extLst>
              <a:ext uri="{FF2B5EF4-FFF2-40B4-BE49-F238E27FC236}">
                <a16:creationId xmlns:a16="http://schemas.microsoft.com/office/drawing/2014/main" id="{ED323D8A-5790-398A-26A2-FAECBF75B536}"/>
              </a:ext>
            </a:extLst>
          </p:cNvPr>
          <p:cNvSpPr>
            <a:spLocks noGrp="1"/>
          </p:cNvSpPr>
          <p:nvPr>
            <p:ph type="sldNum" sz="quarter" idx="12"/>
          </p:nvPr>
        </p:nvSpPr>
        <p:spPr/>
        <p:txBody>
          <a:bodyPr/>
          <a:lstStyle/>
          <a:p>
            <a:fld id="{24A16508-2F7A-774F-8676-A2E8B2242E9D}" type="slidenum">
              <a:rPr lang="en-CH" smtClean="0"/>
              <a:pPr/>
              <a:t>8</a:t>
            </a:fld>
            <a:endParaRPr lang="en-CH" dirty="0"/>
          </a:p>
        </p:txBody>
      </p:sp>
      <p:sp>
        <p:nvSpPr>
          <p:cNvPr id="6" name="Text Placeholder 5">
            <a:extLst>
              <a:ext uri="{FF2B5EF4-FFF2-40B4-BE49-F238E27FC236}">
                <a16:creationId xmlns:a16="http://schemas.microsoft.com/office/drawing/2014/main" id="{5F113BFF-2BAE-EFD0-21A8-27A97C042F19}"/>
              </a:ext>
            </a:extLst>
          </p:cNvPr>
          <p:cNvSpPr>
            <a:spLocks noGrp="1"/>
          </p:cNvSpPr>
          <p:nvPr>
            <p:ph type="body" idx="13"/>
          </p:nvPr>
        </p:nvSpPr>
        <p:spPr>
          <a:xfrm>
            <a:off x="351692" y="3409407"/>
            <a:ext cx="5157787" cy="461665"/>
          </a:xfrm>
        </p:spPr>
        <p:txBody>
          <a:bodyPr/>
          <a:lstStyle/>
          <a:p>
            <a:r>
              <a:rPr lang="en-CH" dirty="0"/>
              <a:t>Name of Presenter</a:t>
            </a:r>
          </a:p>
        </p:txBody>
      </p:sp>
    </p:spTree>
    <p:extLst>
      <p:ext uri="{BB962C8B-B14F-4D97-AF65-F5344CB8AC3E}">
        <p14:creationId xmlns:p14="http://schemas.microsoft.com/office/powerpoint/2010/main" val="348393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1E92-78B8-FAEC-8559-283173D02677}"/>
              </a:ext>
            </a:extLst>
          </p:cNvPr>
          <p:cNvSpPr>
            <a:spLocks noGrp="1"/>
          </p:cNvSpPr>
          <p:nvPr>
            <p:ph type="ctrTitle"/>
          </p:nvPr>
        </p:nvSpPr>
        <p:spPr>
          <a:xfrm>
            <a:off x="351693" y="344820"/>
            <a:ext cx="5554838" cy="1496564"/>
          </a:xfrm>
        </p:spPr>
        <p:txBody>
          <a:bodyPr/>
          <a:lstStyle/>
          <a:p>
            <a:r>
              <a:rPr lang="en-CH" dirty="0"/>
              <a:t>Option F</a:t>
            </a:r>
            <a:r>
              <a:rPr lang="en-GB" dirty="0"/>
              <a:t>o</a:t>
            </a:r>
            <a:r>
              <a:rPr lang="en-CH" dirty="0"/>
              <a:t>r Title Slide with Image</a:t>
            </a:r>
          </a:p>
        </p:txBody>
      </p:sp>
      <p:sp>
        <p:nvSpPr>
          <p:cNvPr id="3" name="Subtitle 2">
            <a:extLst>
              <a:ext uri="{FF2B5EF4-FFF2-40B4-BE49-F238E27FC236}">
                <a16:creationId xmlns:a16="http://schemas.microsoft.com/office/drawing/2014/main" id="{474A2A27-BD05-EDA6-7A03-2B819B9AC517}"/>
              </a:ext>
            </a:extLst>
          </p:cNvPr>
          <p:cNvSpPr>
            <a:spLocks noGrp="1"/>
          </p:cNvSpPr>
          <p:nvPr>
            <p:ph type="subTitle" idx="1"/>
          </p:nvPr>
        </p:nvSpPr>
        <p:spPr/>
        <p:txBody>
          <a:bodyPr/>
          <a:lstStyle/>
          <a:p>
            <a:r>
              <a:rPr lang="en-CH" dirty="0"/>
              <a:t>Adjust Size and Position of Text Fields as Needed</a:t>
            </a:r>
          </a:p>
        </p:txBody>
      </p:sp>
      <p:sp>
        <p:nvSpPr>
          <p:cNvPr id="5" name="Date Placeholder 4">
            <a:extLst>
              <a:ext uri="{FF2B5EF4-FFF2-40B4-BE49-F238E27FC236}">
                <a16:creationId xmlns:a16="http://schemas.microsoft.com/office/drawing/2014/main" id="{11208077-0DA6-46A0-AD52-E0B32290C19D}"/>
              </a:ext>
            </a:extLst>
          </p:cNvPr>
          <p:cNvSpPr>
            <a:spLocks noGrp="1"/>
          </p:cNvSpPr>
          <p:nvPr>
            <p:ph type="dt" sz="half" idx="14"/>
          </p:nvPr>
        </p:nvSpPr>
        <p:spPr/>
        <p:txBody>
          <a:bodyPr/>
          <a:lstStyle/>
          <a:p>
            <a:fld id="{6241EF2D-98C8-624E-83E9-6B46E76A4C90}" type="datetime1">
              <a:rPr lang="en-US" noProof="0" smtClean="0"/>
              <a:t>10/28/25</a:t>
            </a:fld>
            <a:endParaRPr lang="en-US" noProof="0" dirty="0"/>
          </a:p>
        </p:txBody>
      </p:sp>
      <p:sp>
        <p:nvSpPr>
          <p:cNvPr id="6" name="Footer Placeholder 5">
            <a:extLst>
              <a:ext uri="{FF2B5EF4-FFF2-40B4-BE49-F238E27FC236}">
                <a16:creationId xmlns:a16="http://schemas.microsoft.com/office/drawing/2014/main" id="{6F16CA95-3C1E-025C-5CD2-DFE2B43AA986}"/>
              </a:ext>
            </a:extLst>
          </p:cNvPr>
          <p:cNvSpPr>
            <a:spLocks noGrp="1"/>
          </p:cNvSpPr>
          <p:nvPr>
            <p:ph type="ftr" sz="quarter" idx="15"/>
          </p:nvPr>
        </p:nvSpPr>
        <p:spPr/>
        <p:txBody>
          <a:bodyPr/>
          <a:lstStyle/>
          <a:p>
            <a:r>
              <a:rPr lang="en-GB"/>
              <a:t>Footer</a:t>
            </a:r>
            <a:endParaRPr lang="en-CH" dirty="0"/>
          </a:p>
        </p:txBody>
      </p:sp>
      <p:sp>
        <p:nvSpPr>
          <p:cNvPr id="7" name="Slide Number Placeholder 6">
            <a:extLst>
              <a:ext uri="{FF2B5EF4-FFF2-40B4-BE49-F238E27FC236}">
                <a16:creationId xmlns:a16="http://schemas.microsoft.com/office/drawing/2014/main" id="{886D57D3-141E-52EF-7954-CF5882197D75}"/>
              </a:ext>
            </a:extLst>
          </p:cNvPr>
          <p:cNvSpPr>
            <a:spLocks noGrp="1"/>
          </p:cNvSpPr>
          <p:nvPr>
            <p:ph type="sldNum" sz="quarter" idx="16"/>
          </p:nvPr>
        </p:nvSpPr>
        <p:spPr/>
        <p:txBody>
          <a:bodyPr/>
          <a:lstStyle/>
          <a:p>
            <a:fld id="{24A16508-2F7A-774F-8676-A2E8B2242E9D}" type="slidenum">
              <a:rPr lang="en-CH" smtClean="0"/>
              <a:pPr/>
              <a:t>9</a:t>
            </a:fld>
            <a:endParaRPr lang="en-CH" dirty="0"/>
          </a:p>
        </p:txBody>
      </p:sp>
      <p:sp>
        <p:nvSpPr>
          <p:cNvPr id="8" name="Text Placeholder 7">
            <a:extLst>
              <a:ext uri="{FF2B5EF4-FFF2-40B4-BE49-F238E27FC236}">
                <a16:creationId xmlns:a16="http://schemas.microsoft.com/office/drawing/2014/main" id="{39DBC16B-F147-172A-A304-C3D35435FF0C}"/>
              </a:ext>
            </a:extLst>
          </p:cNvPr>
          <p:cNvSpPr>
            <a:spLocks noGrp="1"/>
          </p:cNvSpPr>
          <p:nvPr>
            <p:ph type="body" idx="17"/>
          </p:nvPr>
        </p:nvSpPr>
        <p:spPr/>
        <p:txBody>
          <a:bodyPr/>
          <a:lstStyle/>
          <a:p>
            <a:r>
              <a:rPr lang="en-CH" dirty="0"/>
              <a:t>Name of Presenter</a:t>
            </a:r>
          </a:p>
        </p:txBody>
      </p:sp>
      <p:pic>
        <p:nvPicPr>
          <p:cNvPr id="12" name="Picture Placeholder 11">
            <a:extLst>
              <a:ext uri="{FF2B5EF4-FFF2-40B4-BE49-F238E27FC236}">
                <a16:creationId xmlns:a16="http://schemas.microsoft.com/office/drawing/2014/main" id="{3A7AD99C-40FB-2E82-3151-BD5F62A3630C}"/>
              </a:ext>
            </a:extLst>
          </p:cNvPr>
          <p:cNvPicPr>
            <a:picLocks noGrp="1" noChangeAspect="1"/>
          </p:cNvPicPr>
          <p:nvPr>
            <p:ph type="pic" sz="quarter" idx="13"/>
          </p:nvPr>
        </p:nvPicPr>
        <p:blipFill>
          <a:blip r:embed="rId2"/>
          <a:srcRect t="141" b="141"/>
          <a:stretch>
            <a:fillRect/>
          </a:stretch>
        </p:blipFill>
        <p:spPr/>
      </p:pic>
    </p:spTree>
    <p:extLst>
      <p:ext uri="{BB962C8B-B14F-4D97-AF65-F5344CB8AC3E}">
        <p14:creationId xmlns:p14="http://schemas.microsoft.com/office/powerpoint/2010/main" val="227098758"/>
      </p:ext>
    </p:extLst>
  </p:cSld>
  <p:clrMapOvr>
    <a:masterClrMapping/>
  </p:clrMapOvr>
</p:sld>
</file>

<file path=ppt/theme/theme1.xml><?xml version="1.0" encoding="utf-8"?>
<a:theme xmlns:a="http://schemas.openxmlformats.org/drawingml/2006/main" name="Office Theme">
  <a:themeElements>
    <a:clrScheme name="Collegium Red">
      <a:dk1>
        <a:srgbClr val="000000"/>
      </a:dk1>
      <a:lt1>
        <a:srgbClr val="FFFFFF"/>
      </a:lt1>
      <a:dk2>
        <a:srgbClr val="630003"/>
      </a:dk2>
      <a:lt2>
        <a:srgbClr val="FFD2D7"/>
      </a:lt2>
      <a:accent1>
        <a:srgbClr val="FF9FA7"/>
      </a:accent1>
      <a:accent2>
        <a:srgbClr val="FF6470"/>
      </a:accent2>
      <a:accent3>
        <a:srgbClr val="CB4C55"/>
      </a:accent3>
      <a:accent4>
        <a:srgbClr val="B4242B"/>
      </a:accent4>
      <a:accent5>
        <a:srgbClr val="FFD2D7"/>
      </a:accent5>
      <a:accent6>
        <a:srgbClr val="910F27"/>
      </a:accent6>
      <a:hlink>
        <a:srgbClr val="00CEEB"/>
      </a:hlink>
      <a:folHlink>
        <a:srgbClr val="CB4C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_Powerpoint_Template-Oct2025_red" id="{D6BB6DA3-0A8A-D042-98AF-1DC3A2ED01A5}" vid="{9F7DFA69-E578-434D-82CF-AB5CC67D92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52E3CF7134014E9E82C827D889AF70" ma:contentTypeVersion="16" ma:contentTypeDescription="Create a new document." ma:contentTypeScope="" ma:versionID="31ed1e727ccb43da808fa3562229990f">
  <xsd:schema xmlns:xsd="http://www.w3.org/2001/XMLSchema" xmlns:xs="http://www.w3.org/2001/XMLSchema" xmlns:p="http://schemas.microsoft.com/office/2006/metadata/properties" xmlns:ns2="80a948e5-f1e2-45c7-a992-2f650e6a6a45" xmlns:ns3="ddd167f7-8e73-48ee-ab93-66d4bba1c4f9" targetNamespace="http://schemas.microsoft.com/office/2006/metadata/properties" ma:root="true" ma:fieldsID="c447d6838b118e712c1b3d5ad552066f" ns2:_="" ns3:_="">
    <xsd:import namespace="80a948e5-f1e2-45c7-a992-2f650e6a6a45"/>
    <xsd:import namespace="ddd167f7-8e73-48ee-ab93-66d4bba1c4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948e5-f1e2-45c7-a992-2f650e6a6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5753ee-1565-428d-819f-4135842f58f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d167f7-8e73-48ee-ab93-66d4bba1c4f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81ce83a-122c-42fc-bd4f-306b001baf50}" ma:internalName="TaxCatchAll" ma:showField="CatchAllData" ma:web="ddd167f7-8e73-48ee-ab93-66d4bba1c4f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0a948e5-f1e2-45c7-a992-2f650e6a6a45">
      <Terms xmlns="http://schemas.microsoft.com/office/infopath/2007/PartnerControls"/>
    </lcf76f155ced4ddcb4097134ff3c332f>
    <TaxCatchAll xmlns="ddd167f7-8e73-48ee-ab93-66d4bba1c4f9" xsi:nil="true"/>
  </documentManagement>
</p:properties>
</file>

<file path=customXml/itemProps1.xml><?xml version="1.0" encoding="utf-8"?>
<ds:datastoreItem xmlns:ds="http://schemas.openxmlformats.org/officeDocument/2006/customXml" ds:itemID="{D7675908-4D32-4213-BFE9-F889CD9E6059}"/>
</file>

<file path=customXml/itemProps2.xml><?xml version="1.0" encoding="utf-8"?>
<ds:datastoreItem xmlns:ds="http://schemas.openxmlformats.org/officeDocument/2006/customXml" ds:itemID="{4114A86A-DBAB-4820-A5E9-4B44C84240CA}">
  <ds:schemaRefs>
    <ds:schemaRef ds:uri="http://schemas.microsoft.com/sharepoint/v3/contenttype/forms"/>
  </ds:schemaRefs>
</ds:datastoreItem>
</file>

<file path=customXml/itemProps3.xml><?xml version="1.0" encoding="utf-8"?>
<ds:datastoreItem xmlns:ds="http://schemas.openxmlformats.org/officeDocument/2006/customXml" ds:itemID="{CBCD1F83-744A-4480-88E9-F935409612B8}">
  <ds:schemaRefs>
    <ds:schemaRef ds:uri="http://purl.org/dc/dcmitype/"/>
    <ds:schemaRef ds:uri="http://schemas.microsoft.com/office/2006/documentManagement/types"/>
    <ds:schemaRef ds:uri="http://purl.org/dc/terms/"/>
    <ds:schemaRef ds:uri="http://schemas.microsoft.com/office/2006/metadata/properties"/>
    <ds:schemaRef ds:uri="80a948e5-f1e2-45c7-a992-2f650e6a6a45"/>
    <ds:schemaRef ds:uri="http://purl.org/dc/elements/1.1/"/>
    <ds:schemaRef ds:uri="ddd167f7-8e73-48ee-ab93-66d4bba1c4f9"/>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257</TotalTime>
  <Words>711</Words>
  <Application>Microsoft Macintosh PowerPoint</Application>
  <PresentationFormat>Widescreen</PresentationFormat>
  <Paragraphs>143</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Palatino</vt:lpstr>
      <vt:lpstr>Wingdings</vt:lpstr>
      <vt:lpstr>Office Theme</vt:lpstr>
      <vt:lpstr>About this template</vt:lpstr>
      <vt:lpstr>Some directions</vt:lpstr>
      <vt:lpstr>Short Title of Presentation</vt:lpstr>
      <vt:lpstr>Short Title of Presentation</vt:lpstr>
      <vt:lpstr>Short Title of Presentation</vt:lpstr>
      <vt:lpstr>Longer Title of Presentation Using Two Lines</vt:lpstr>
      <vt:lpstr>Longer Title of Presentation Using Two Lines</vt:lpstr>
      <vt:lpstr>Very Long Title of Presentation That Uses Three Lines and Has No Subhead</vt:lpstr>
      <vt:lpstr>Option For Title Slide with Image</vt:lpstr>
      <vt:lpstr>Section Header</vt:lpstr>
      <vt:lpstr>Slide with one content box: text</vt:lpstr>
      <vt:lpstr>Slide with two content boxes: text + text</vt:lpstr>
      <vt:lpstr>Slide with two content boxes: text + image</vt:lpstr>
      <vt:lpstr>Slide with two content boxes: image + text</vt:lpstr>
      <vt:lpstr>Slide with two content boxes: image + image</vt:lpstr>
      <vt:lpstr>Slide with two content boxes with headers</vt:lpstr>
      <vt:lpstr>Special Layout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Gisel  Eliot</dc:creator>
  <cp:lastModifiedBy>Gisel  Eliot</cp:lastModifiedBy>
  <cp:revision>6</cp:revision>
  <dcterms:created xsi:type="dcterms:W3CDTF">2024-07-03T10:39:16Z</dcterms:created>
  <dcterms:modified xsi:type="dcterms:W3CDTF">2025-10-28T15:53:49Z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0x0101005A52E3CF7134014E9E82C827D889AF70</vt:lpwstr>
  </property>
  <property fmtid="{D5CDD505-2E9C-101B-9397-08002B2CF9AE}" pid="3" name="MediaServiceImageTags">
    <vt:lpwstr/>
  </property>
</Properties>
</file>